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6" r:id="rId5"/>
    <p:sldId id="292" r:id="rId6"/>
    <p:sldId id="274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95" r:id="rId17"/>
    <p:sldId id="293" r:id="rId18"/>
    <p:sldId id="291" r:id="rId19"/>
    <p:sldId id="294" r:id="rId20"/>
    <p:sldId id="285" r:id="rId21"/>
    <p:sldId id="268" r:id="rId22"/>
    <p:sldId id="288" r:id="rId23"/>
    <p:sldId id="289" r:id="rId24"/>
    <p:sldId id="290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FA374C-4741-472C-AC76-337FD541415C}" v="19" dt="2025-03-28T23:36:16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817" autoAdjust="0"/>
  </p:normalViewPr>
  <p:slideViewPr>
    <p:cSldViewPr>
      <p:cViewPr varScale="1">
        <p:scale>
          <a:sx n="81" d="100"/>
          <a:sy n="81" d="100"/>
        </p:scale>
        <p:origin x="84" y="2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gs" Target="tags/tag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F7FA374C-4741-472C-AC76-337FD541415C}"/>
    <pc:docChg chg="custSel addSld modSld">
      <pc:chgData name="Danny Young" userId="cb0f4ce2-eb4f-479e-8e8f-3beb257e632f" providerId="ADAL" clId="{F7FA374C-4741-472C-AC76-337FD541415C}" dt="2025-03-28T23:36:59.093" v="123" actId="6549"/>
      <pc:docMkLst>
        <pc:docMk/>
      </pc:docMkLst>
      <pc:sldChg chg="modSp">
        <pc:chgData name="Danny Young" userId="cb0f4ce2-eb4f-479e-8e8f-3beb257e632f" providerId="ADAL" clId="{F7FA374C-4741-472C-AC76-337FD541415C}" dt="2025-03-28T23:28:51.557" v="7" actId="114"/>
        <pc:sldMkLst>
          <pc:docMk/>
          <pc:sldMk cId="2758133611" sldId="274"/>
        </pc:sldMkLst>
        <pc:spChg chg="mod">
          <ac:chgData name="Danny Young" userId="cb0f4ce2-eb4f-479e-8e8f-3beb257e632f" providerId="ADAL" clId="{F7FA374C-4741-472C-AC76-337FD541415C}" dt="2025-03-28T23:28:51.557" v="7" actId="114"/>
          <ac:spMkLst>
            <pc:docMk/>
            <pc:sldMk cId="2758133611" sldId="274"/>
            <ac:spMk id="3" creationId="{3C96C592-1E31-4657-9F09-D9BA41FE1085}"/>
          </ac:spMkLst>
        </pc:spChg>
      </pc:sldChg>
      <pc:sldChg chg="addSp delSp modSp new mod">
        <pc:chgData name="Danny Young" userId="cb0f4ce2-eb4f-479e-8e8f-3beb257e632f" providerId="ADAL" clId="{F7FA374C-4741-472C-AC76-337FD541415C}" dt="2025-03-28T23:36:59.093" v="123" actId="6549"/>
        <pc:sldMkLst>
          <pc:docMk/>
          <pc:sldMk cId="3026902629" sldId="295"/>
        </pc:sldMkLst>
        <pc:spChg chg="del">
          <ac:chgData name="Danny Young" userId="cb0f4ce2-eb4f-479e-8e8f-3beb257e632f" providerId="ADAL" clId="{F7FA374C-4741-472C-AC76-337FD541415C}" dt="2025-03-28T23:29:32.161" v="81" actId="478"/>
          <ac:spMkLst>
            <pc:docMk/>
            <pc:sldMk cId="3026902629" sldId="295"/>
            <ac:spMk id="2" creationId="{0AE5365C-848E-1AA8-E8C2-A82274EAFECF}"/>
          </ac:spMkLst>
        </pc:spChg>
        <pc:spChg chg="mod">
          <ac:chgData name="Danny Young" userId="cb0f4ce2-eb4f-479e-8e8f-3beb257e632f" providerId="ADAL" clId="{F7FA374C-4741-472C-AC76-337FD541415C}" dt="2025-03-28T23:36:59.093" v="123" actId="6549"/>
          <ac:spMkLst>
            <pc:docMk/>
            <pc:sldMk cId="3026902629" sldId="295"/>
            <ac:spMk id="3" creationId="{BB6509B1-7831-38BA-FA0A-BBA7162E81ED}"/>
          </ac:spMkLst>
        </pc:spChg>
        <pc:graphicFrameChg chg="add mod">
          <ac:chgData name="Danny Young" userId="cb0f4ce2-eb4f-479e-8e8f-3beb257e632f" providerId="ADAL" clId="{F7FA374C-4741-472C-AC76-337FD541415C}" dt="2025-03-28T23:31:06.641" v="90" actId="14100"/>
          <ac:graphicFrameMkLst>
            <pc:docMk/>
            <pc:sldMk cId="3026902629" sldId="295"/>
            <ac:graphicFrameMk id="4" creationId="{5E1C3073-9E13-FD14-5900-3E5975C14FCA}"/>
          </ac:graphicFrameMkLst>
        </pc:graphicFrameChg>
        <pc:graphicFrameChg chg="add mod">
          <ac:chgData name="Danny Young" userId="cb0f4ce2-eb4f-479e-8e8f-3beb257e632f" providerId="ADAL" clId="{F7FA374C-4741-472C-AC76-337FD541415C}" dt="2025-03-28T23:33:47.583" v="95" actId="1076"/>
          <ac:graphicFrameMkLst>
            <pc:docMk/>
            <pc:sldMk cId="3026902629" sldId="295"/>
            <ac:graphicFrameMk id="5" creationId="{076AEC80-5B67-14F3-2C0E-929A70074612}"/>
          </ac:graphicFrameMkLst>
        </pc:graphicFrameChg>
        <pc:graphicFrameChg chg="add mod">
          <ac:chgData name="Danny Young" userId="cb0f4ce2-eb4f-479e-8e8f-3beb257e632f" providerId="ADAL" clId="{F7FA374C-4741-472C-AC76-337FD541415C}" dt="2025-03-28T23:36:23.374" v="118" actId="1037"/>
          <ac:graphicFrameMkLst>
            <pc:docMk/>
            <pc:sldMk cId="3026902629" sldId="295"/>
            <ac:graphicFrameMk id="6" creationId="{FA15AB10-C3FC-2FCA-AA2F-184EBB933CE6}"/>
          </ac:graphicFrameMkLst>
        </pc:graphicFrameChg>
      </pc:sldChg>
    </pc:docChg>
  </pc:docChgLst>
  <pc:docChgLst>
    <pc:chgData name="Danny Young" userId="cb0f4ce2-eb4f-479e-8e8f-3beb257e632f" providerId="ADAL" clId="{A4427FEB-93A3-408A-8EE3-AE77388641F2}"/>
    <pc:docChg chg="custSel addSld delSld modSld sldOrd">
      <pc:chgData name="Danny Young" userId="cb0f4ce2-eb4f-479e-8e8f-3beb257e632f" providerId="ADAL" clId="{A4427FEB-93A3-408A-8EE3-AE77388641F2}" dt="2024-05-08T22:19:52.553" v="818" actId="11529"/>
      <pc:docMkLst>
        <pc:docMk/>
      </pc:docMkLst>
      <pc:sldChg chg="modSp mod">
        <pc:chgData name="Danny Young" userId="cb0f4ce2-eb4f-479e-8e8f-3beb257e632f" providerId="ADAL" clId="{A4427FEB-93A3-408A-8EE3-AE77388641F2}" dt="2024-04-26T21:37:18.089" v="176" actId="1036"/>
        <pc:sldMkLst>
          <pc:docMk/>
          <pc:sldMk cId="154035902" sldId="256"/>
        </pc:sldMkLst>
        <pc:spChg chg="mod">
          <ac:chgData name="Danny Young" userId="cb0f4ce2-eb4f-479e-8e8f-3beb257e632f" providerId="ADAL" clId="{A4427FEB-93A3-408A-8EE3-AE77388641F2}" dt="2024-04-26T21:37:18.089" v="176" actId="1036"/>
          <ac:spMkLst>
            <pc:docMk/>
            <pc:sldMk cId="154035902" sldId="256"/>
            <ac:spMk id="2" creationId="{00000000-0000-0000-0000-000000000000}"/>
          </ac:spMkLst>
        </pc:spChg>
      </pc:sldChg>
      <pc:sldChg chg="modSp mod">
        <pc:chgData name="Danny Young" userId="cb0f4ce2-eb4f-479e-8e8f-3beb257e632f" providerId="ADAL" clId="{A4427FEB-93A3-408A-8EE3-AE77388641F2}" dt="2024-04-26T21:41:17.613" v="516" actId="20577"/>
        <pc:sldMkLst>
          <pc:docMk/>
          <pc:sldMk cId="2758133611" sldId="274"/>
        </pc:sldMkLst>
        <pc:spChg chg="mod">
          <ac:chgData name="Danny Young" userId="cb0f4ce2-eb4f-479e-8e8f-3beb257e632f" providerId="ADAL" clId="{A4427FEB-93A3-408A-8EE3-AE77388641F2}" dt="2024-04-26T21:40:20.009" v="424" actId="14100"/>
          <ac:spMkLst>
            <pc:docMk/>
            <pc:sldMk cId="2758133611" sldId="274"/>
            <ac:spMk id="2" creationId="{F23E91D8-E88F-4E46-AD46-088DFE9B53BE}"/>
          </ac:spMkLst>
        </pc:spChg>
        <pc:spChg chg="mod">
          <ac:chgData name="Danny Young" userId="cb0f4ce2-eb4f-479e-8e8f-3beb257e632f" providerId="ADAL" clId="{A4427FEB-93A3-408A-8EE3-AE77388641F2}" dt="2024-04-26T21:41:17.613" v="516" actId="20577"/>
          <ac:spMkLst>
            <pc:docMk/>
            <pc:sldMk cId="2758133611" sldId="274"/>
            <ac:spMk id="3" creationId="{3C96C592-1E31-4657-9F09-D9BA41FE1085}"/>
          </ac:spMkLst>
        </pc:spChg>
      </pc:sldChg>
      <pc:sldChg chg="modSp del mod">
        <pc:chgData name="Danny Young" userId="cb0f4ce2-eb4f-479e-8e8f-3beb257e632f" providerId="ADAL" clId="{A4427FEB-93A3-408A-8EE3-AE77388641F2}" dt="2024-04-26T21:41:50.120" v="517" actId="47"/>
        <pc:sldMkLst>
          <pc:docMk/>
          <pc:sldMk cId="2458999917" sldId="275"/>
        </pc:sldMkLst>
        <pc:spChg chg="mod">
          <ac:chgData name="Danny Young" userId="cb0f4ce2-eb4f-479e-8e8f-3beb257e632f" providerId="ADAL" clId="{A4427FEB-93A3-408A-8EE3-AE77388641F2}" dt="2024-04-26T21:39:17.285" v="406" actId="1076"/>
          <ac:spMkLst>
            <pc:docMk/>
            <pc:sldMk cId="2458999917" sldId="275"/>
            <ac:spMk id="32" creationId="{928C0BB0-EF6F-4FB7-B343-4C9EC564FD51}"/>
          </ac:spMkLst>
        </pc:spChg>
        <pc:graphicFrameChg chg="mod">
          <ac:chgData name="Danny Young" userId="cb0f4ce2-eb4f-479e-8e8f-3beb257e632f" providerId="ADAL" clId="{A4427FEB-93A3-408A-8EE3-AE77388641F2}" dt="2024-04-26T21:39:34.459" v="412" actId="1038"/>
          <ac:graphicFrameMkLst>
            <pc:docMk/>
            <pc:sldMk cId="2458999917" sldId="275"/>
            <ac:graphicFrameMk id="4" creationId="{A5B7E897-789D-424B-81BD-B09FC4CA48C0}"/>
          </ac:graphicFrameMkLst>
        </pc:graphicFrameChg>
      </pc:sldChg>
      <pc:sldChg chg="modSp mod">
        <pc:chgData name="Danny Young" userId="cb0f4ce2-eb4f-479e-8e8f-3beb257e632f" providerId="ADAL" clId="{A4427FEB-93A3-408A-8EE3-AE77388641F2}" dt="2024-04-26T21:42:38.982" v="588" actId="1037"/>
        <pc:sldMkLst>
          <pc:docMk/>
          <pc:sldMk cId="3071096447" sldId="276"/>
        </pc:sldMkLst>
        <pc:spChg chg="mod">
          <ac:chgData name="Danny Young" userId="cb0f4ce2-eb4f-479e-8e8f-3beb257e632f" providerId="ADAL" clId="{A4427FEB-93A3-408A-8EE3-AE77388641F2}" dt="2024-04-26T21:41:54.235" v="518" actId="1076"/>
          <ac:spMkLst>
            <pc:docMk/>
            <pc:sldMk cId="3071096447" sldId="276"/>
            <ac:spMk id="3" creationId="{0AD3A7DB-71D7-460F-A617-B1B3AA1A5BCA}"/>
          </ac:spMkLst>
        </pc:spChg>
        <pc:graphicFrameChg chg="mod">
          <ac:chgData name="Danny Young" userId="cb0f4ce2-eb4f-479e-8e8f-3beb257e632f" providerId="ADAL" clId="{A4427FEB-93A3-408A-8EE3-AE77388641F2}" dt="2024-04-26T21:42:38.982" v="588" actId="1037"/>
          <ac:graphicFrameMkLst>
            <pc:docMk/>
            <pc:sldMk cId="3071096447" sldId="276"/>
            <ac:graphicFrameMk id="4" creationId="{56476B06-F236-4F5D-B92D-959BE88CD636}"/>
          </ac:graphicFrameMkLst>
        </pc:graphicFrameChg>
        <pc:graphicFrameChg chg="mod">
          <ac:chgData name="Danny Young" userId="cb0f4ce2-eb4f-479e-8e8f-3beb257e632f" providerId="ADAL" clId="{A4427FEB-93A3-408A-8EE3-AE77388641F2}" dt="2024-04-26T21:42:00.843" v="521"/>
          <ac:graphicFrameMkLst>
            <pc:docMk/>
            <pc:sldMk cId="3071096447" sldId="276"/>
            <ac:graphicFrameMk id="5" creationId="{5C38C25A-A0C2-4075-91E3-61959140B3B3}"/>
          </ac:graphicFrameMkLst>
        </pc:graphicFrameChg>
        <pc:graphicFrameChg chg="mod">
          <ac:chgData name="Danny Young" userId="cb0f4ce2-eb4f-479e-8e8f-3beb257e632f" providerId="ADAL" clId="{A4427FEB-93A3-408A-8EE3-AE77388641F2}" dt="2024-04-26T21:42:07.936" v="535" actId="1038"/>
          <ac:graphicFrameMkLst>
            <pc:docMk/>
            <pc:sldMk cId="3071096447" sldId="276"/>
            <ac:graphicFrameMk id="6" creationId="{321769F7-F521-4C89-91E4-29D53EFCD6D9}"/>
          </ac:graphicFrameMkLst>
        </pc:graphicFrameChg>
        <pc:graphicFrameChg chg="mod">
          <ac:chgData name="Danny Young" userId="cb0f4ce2-eb4f-479e-8e8f-3beb257e632f" providerId="ADAL" clId="{A4427FEB-93A3-408A-8EE3-AE77388641F2}" dt="2024-04-26T21:42:21.049" v="565" actId="1038"/>
          <ac:graphicFrameMkLst>
            <pc:docMk/>
            <pc:sldMk cId="3071096447" sldId="276"/>
            <ac:graphicFrameMk id="7" creationId="{BEA18665-663E-47DB-A9E4-CCB06ACFE097}"/>
          </ac:graphicFrameMkLst>
        </pc:graphicFrameChg>
        <pc:graphicFrameChg chg="mod">
          <ac:chgData name="Danny Young" userId="cb0f4ce2-eb4f-479e-8e8f-3beb257e632f" providerId="ADAL" clId="{A4427FEB-93A3-408A-8EE3-AE77388641F2}" dt="2024-04-26T21:42:14.029" v="544" actId="1038"/>
          <ac:graphicFrameMkLst>
            <pc:docMk/>
            <pc:sldMk cId="3071096447" sldId="276"/>
            <ac:graphicFrameMk id="8" creationId="{353462A3-890C-4B2E-A5C3-1889D77496CB}"/>
          </ac:graphicFrameMkLst>
        </pc:graphicFrameChg>
        <pc:graphicFrameChg chg="mod">
          <ac:chgData name="Danny Young" userId="cb0f4ce2-eb4f-479e-8e8f-3beb257e632f" providerId="ADAL" clId="{A4427FEB-93A3-408A-8EE3-AE77388641F2}" dt="2024-04-26T21:42:28.424" v="573" actId="1038"/>
          <ac:graphicFrameMkLst>
            <pc:docMk/>
            <pc:sldMk cId="3071096447" sldId="276"/>
            <ac:graphicFrameMk id="9" creationId="{A409E8D3-520F-4806-A042-B83F51E37C98}"/>
          </ac:graphicFrameMkLst>
        </pc:graphicFrameChg>
      </pc:sldChg>
      <pc:sldChg chg="modSp mod">
        <pc:chgData name="Danny Young" userId="cb0f4ce2-eb4f-479e-8e8f-3beb257e632f" providerId="ADAL" clId="{A4427FEB-93A3-408A-8EE3-AE77388641F2}" dt="2024-04-26T21:43:44.636" v="606" actId="1037"/>
        <pc:sldMkLst>
          <pc:docMk/>
          <pc:sldMk cId="2859256208" sldId="280"/>
        </pc:sldMkLst>
        <pc:spChg chg="mod">
          <ac:chgData name="Danny Young" userId="cb0f4ce2-eb4f-479e-8e8f-3beb257e632f" providerId="ADAL" clId="{A4427FEB-93A3-408A-8EE3-AE77388641F2}" dt="2024-04-26T21:43:22.040" v="596" actId="20577"/>
          <ac:spMkLst>
            <pc:docMk/>
            <pc:sldMk cId="2859256208" sldId="280"/>
            <ac:spMk id="3" creationId="{00000000-0000-0000-0000-000000000000}"/>
          </ac:spMkLst>
        </pc:spChg>
        <pc:graphicFrameChg chg="mod">
          <ac:chgData name="Danny Young" userId="cb0f4ce2-eb4f-479e-8e8f-3beb257e632f" providerId="ADAL" clId="{A4427FEB-93A3-408A-8EE3-AE77388641F2}" dt="2024-04-26T21:43:44.636" v="606" actId="1037"/>
          <ac:graphicFrameMkLst>
            <pc:docMk/>
            <pc:sldMk cId="2859256208" sldId="280"/>
            <ac:graphicFrameMk id="4" creationId="{00000000-0000-0000-0000-000000000000}"/>
          </ac:graphicFrameMkLst>
        </pc:graphicFrameChg>
      </pc:sldChg>
      <pc:sldChg chg="modSp mod">
        <pc:chgData name="Danny Young" userId="cb0f4ce2-eb4f-479e-8e8f-3beb257e632f" providerId="ADAL" clId="{A4427FEB-93A3-408A-8EE3-AE77388641F2}" dt="2024-04-26T21:44:04.179" v="616" actId="20577"/>
        <pc:sldMkLst>
          <pc:docMk/>
          <pc:sldMk cId="4040557758" sldId="281"/>
        </pc:sldMkLst>
        <pc:spChg chg="mod">
          <ac:chgData name="Danny Young" userId="cb0f4ce2-eb4f-479e-8e8f-3beb257e632f" providerId="ADAL" clId="{A4427FEB-93A3-408A-8EE3-AE77388641F2}" dt="2024-04-26T21:44:04.179" v="616" actId="20577"/>
          <ac:spMkLst>
            <pc:docMk/>
            <pc:sldMk cId="4040557758" sldId="281"/>
            <ac:spMk id="3" creationId="{DD39ADC1-D22E-464A-A4F1-8C2D48800A18}"/>
          </ac:spMkLst>
        </pc:spChg>
        <pc:graphicFrameChg chg="mod">
          <ac:chgData name="Danny Young" userId="cb0f4ce2-eb4f-479e-8e8f-3beb257e632f" providerId="ADAL" clId="{A4427FEB-93A3-408A-8EE3-AE77388641F2}" dt="2024-04-26T21:43:53.951" v="608" actId="1076"/>
          <ac:graphicFrameMkLst>
            <pc:docMk/>
            <pc:sldMk cId="4040557758" sldId="281"/>
            <ac:graphicFrameMk id="4" creationId="{B149E648-6443-4800-BEA6-A6F107CD87D1}"/>
          </ac:graphicFrameMkLst>
        </pc:graphicFrameChg>
      </pc:sldChg>
      <pc:sldChg chg="modSp mod">
        <pc:chgData name="Danny Young" userId="cb0f4ce2-eb4f-479e-8e8f-3beb257e632f" providerId="ADAL" clId="{A4427FEB-93A3-408A-8EE3-AE77388641F2}" dt="2024-04-26T22:05:37.836" v="797" actId="1076"/>
        <pc:sldMkLst>
          <pc:docMk/>
          <pc:sldMk cId="150957515" sldId="282"/>
        </pc:sldMkLst>
        <pc:graphicFrameChg chg="mod">
          <ac:chgData name="Danny Young" userId="cb0f4ce2-eb4f-479e-8e8f-3beb257e632f" providerId="ADAL" clId="{A4427FEB-93A3-408A-8EE3-AE77388641F2}" dt="2024-04-26T22:05:00.819" v="771" actId="1076"/>
          <ac:graphicFrameMkLst>
            <pc:docMk/>
            <pc:sldMk cId="150957515" sldId="282"/>
            <ac:graphicFrameMk id="4" creationId="{29397932-0202-4322-AFF8-BC3D19DDAAD9}"/>
          </ac:graphicFrameMkLst>
        </pc:graphicFrameChg>
        <pc:graphicFrameChg chg="mod">
          <ac:chgData name="Danny Young" userId="cb0f4ce2-eb4f-479e-8e8f-3beb257e632f" providerId="ADAL" clId="{A4427FEB-93A3-408A-8EE3-AE77388641F2}" dt="2024-04-26T22:05:07.354" v="774" actId="1076"/>
          <ac:graphicFrameMkLst>
            <pc:docMk/>
            <pc:sldMk cId="150957515" sldId="282"/>
            <ac:graphicFrameMk id="5" creationId="{5336B944-9F67-4EE8-9CE4-D22995F1E970}"/>
          </ac:graphicFrameMkLst>
        </pc:graphicFrameChg>
        <pc:graphicFrameChg chg="mod">
          <ac:chgData name="Danny Young" userId="cb0f4ce2-eb4f-479e-8e8f-3beb257e632f" providerId="ADAL" clId="{A4427FEB-93A3-408A-8EE3-AE77388641F2}" dt="2024-04-26T22:05:14.145" v="783" actId="1038"/>
          <ac:graphicFrameMkLst>
            <pc:docMk/>
            <pc:sldMk cId="150957515" sldId="282"/>
            <ac:graphicFrameMk id="6" creationId="{BC9C619C-4262-4C9D-AC54-EB35029714E9}"/>
          </ac:graphicFrameMkLst>
        </pc:graphicFrameChg>
        <pc:graphicFrameChg chg="mod">
          <ac:chgData name="Danny Young" userId="cb0f4ce2-eb4f-479e-8e8f-3beb257e632f" providerId="ADAL" clId="{A4427FEB-93A3-408A-8EE3-AE77388641F2}" dt="2024-04-26T22:05:20.213" v="787" actId="1076"/>
          <ac:graphicFrameMkLst>
            <pc:docMk/>
            <pc:sldMk cId="150957515" sldId="282"/>
            <ac:graphicFrameMk id="7" creationId="{844FDB22-615C-4E9E-A433-388772FC7A7F}"/>
          </ac:graphicFrameMkLst>
        </pc:graphicFrameChg>
        <pc:graphicFrameChg chg="mod">
          <ac:chgData name="Danny Young" userId="cb0f4ce2-eb4f-479e-8e8f-3beb257e632f" providerId="ADAL" clId="{A4427FEB-93A3-408A-8EE3-AE77388641F2}" dt="2024-04-26T22:05:27.511" v="791" actId="1076"/>
          <ac:graphicFrameMkLst>
            <pc:docMk/>
            <pc:sldMk cId="150957515" sldId="282"/>
            <ac:graphicFrameMk id="8" creationId="{F57043DC-FDB2-4B0B-91CA-6CD3487D7A65}"/>
          </ac:graphicFrameMkLst>
        </pc:graphicFrameChg>
        <pc:graphicFrameChg chg="mod">
          <ac:chgData name="Danny Young" userId="cb0f4ce2-eb4f-479e-8e8f-3beb257e632f" providerId="ADAL" clId="{A4427FEB-93A3-408A-8EE3-AE77388641F2}" dt="2024-04-26T22:05:37.836" v="797" actId="1076"/>
          <ac:graphicFrameMkLst>
            <pc:docMk/>
            <pc:sldMk cId="150957515" sldId="282"/>
            <ac:graphicFrameMk id="9" creationId="{72247DA3-F40B-4702-BBF8-BA870D516D19}"/>
          </ac:graphicFrameMkLst>
        </pc:graphicFrameChg>
      </pc:sldChg>
      <pc:sldChg chg="addSp modSp new mod ord">
        <pc:chgData name="Danny Young" userId="cb0f4ce2-eb4f-479e-8e8f-3beb257e632f" providerId="ADAL" clId="{A4427FEB-93A3-408A-8EE3-AE77388641F2}" dt="2024-05-08T22:19:52.553" v="818" actId="11529"/>
        <pc:sldMkLst>
          <pc:docMk/>
          <pc:sldMk cId="241648918" sldId="291"/>
        </pc:sldMkLst>
        <pc:spChg chg="mod">
          <ac:chgData name="Danny Young" userId="cb0f4ce2-eb4f-479e-8e8f-3beb257e632f" providerId="ADAL" clId="{A4427FEB-93A3-408A-8EE3-AE77388641F2}" dt="2024-05-08T22:19:48.201" v="817" actId="14100"/>
          <ac:spMkLst>
            <pc:docMk/>
            <pc:sldMk cId="241648918" sldId="291"/>
            <ac:spMk id="3" creationId="{07B7BA57-230A-35CA-1952-14215DFD8091}"/>
          </ac:spMkLst>
        </pc:spChg>
        <pc:spChg chg="add">
          <ac:chgData name="Danny Young" userId="cb0f4ce2-eb4f-479e-8e8f-3beb257e632f" providerId="ADAL" clId="{A4427FEB-93A3-408A-8EE3-AE77388641F2}" dt="2024-05-08T22:19:52.553" v="818" actId="11529"/>
          <ac:spMkLst>
            <pc:docMk/>
            <pc:sldMk cId="241648918" sldId="291"/>
            <ac:spMk id="4" creationId="{5D0F50A3-1572-2F42-585C-4F95B92A2076}"/>
          </ac:spMkLst>
        </pc:spChg>
        <pc:picChg chg="add mod">
          <ac:chgData name="Danny Young" userId="cb0f4ce2-eb4f-479e-8e8f-3beb257e632f" providerId="ADAL" clId="{A4427FEB-93A3-408A-8EE3-AE77388641F2}" dt="2024-04-26T22:04:18.361" v="761" actId="1076"/>
          <ac:picMkLst>
            <pc:docMk/>
            <pc:sldMk cId="241648918" sldId="291"/>
            <ac:picMk id="5" creationId="{A7007C98-E6A2-3BA1-F247-52F5A9B74D95}"/>
          </ac:picMkLst>
        </pc:picChg>
      </pc:sldChg>
      <pc:sldChg chg="addSp modSp new mod modAnim">
        <pc:chgData name="Danny Young" userId="cb0f4ce2-eb4f-479e-8e8f-3beb257e632f" providerId="ADAL" clId="{A4427FEB-93A3-408A-8EE3-AE77388641F2}" dt="2024-04-26T21:39:44.054" v="414" actId="1076"/>
        <pc:sldMkLst>
          <pc:docMk/>
          <pc:sldMk cId="4045274311" sldId="292"/>
        </pc:sldMkLst>
        <pc:spChg chg="mod">
          <ac:chgData name="Danny Young" userId="cb0f4ce2-eb4f-479e-8e8f-3beb257e632f" providerId="ADAL" clId="{A4427FEB-93A3-408A-8EE3-AE77388641F2}" dt="2024-04-26T21:36:31.383" v="39" actId="1076"/>
          <ac:spMkLst>
            <pc:docMk/>
            <pc:sldMk cId="4045274311" sldId="292"/>
            <ac:spMk id="2" creationId="{22001EB5-6248-FB5C-898C-14963BBA830C}"/>
          </ac:spMkLst>
        </pc:spChg>
        <pc:spChg chg="mod">
          <ac:chgData name="Danny Young" userId="cb0f4ce2-eb4f-479e-8e8f-3beb257e632f" providerId="ADAL" clId="{A4427FEB-93A3-408A-8EE3-AE77388641F2}" dt="2024-04-26T21:39:01.636" v="405" actId="20577"/>
          <ac:spMkLst>
            <pc:docMk/>
            <pc:sldMk cId="4045274311" sldId="292"/>
            <ac:spMk id="3" creationId="{FABFBA42-A597-A7D0-2B0D-A4271D426D7B}"/>
          </ac:spMkLst>
        </pc:sp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4" creationId="{C9D00A60-1B50-B398-FE39-3B516AB74586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5" creationId="{174F9C1A-203B-502C-F142-E12C89884071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6" creationId="{768D486F-D197-5FFB-84ED-50F29E91577D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7" creationId="{1157A40D-A3CB-5408-5240-6F2C70478B3A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8" creationId="{F6C2F05B-34C7-37DC-C394-EC2B7BBD2F83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9" creationId="{D725881F-BA2A-3F77-1119-956DB320F5C7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12" creationId="{AF39D7D2-6713-5E8A-6F5A-79E0587D6582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15" creationId="{4D37A8D9-A1AA-831B-0FB9-8AC749801A40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18" creationId="{B337916E-4C28-28E4-3BDF-250F940D572F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19" creationId="{A888E58C-94FD-2ADA-D864-62473810BEB3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20" creationId="{47EDCCAD-CED7-5EEF-5317-C19104A9E2F1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21" creationId="{224F58CE-C09F-83C0-2855-A3E24D497862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22" creationId="{72300A2B-3739-3ED1-0D4B-6D17831ED455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23" creationId="{E15DB959-D238-ABD4-8762-37AAADFE64B0}"/>
          </ac:graphicFrameMkLst>
        </pc:graphicFrameChg>
        <pc:graphicFrameChg chg="add mod">
          <ac:chgData name="Danny Young" userId="cb0f4ce2-eb4f-479e-8e8f-3beb257e632f" providerId="ADAL" clId="{A4427FEB-93A3-408A-8EE3-AE77388641F2}" dt="2024-04-26T21:39:44.054" v="414" actId="1076"/>
          <ac:graphicFrameMkLst>
            <pc:docMk/>
            <pc:sldMk cId="4045274311" sldId="292"/>
            <ac:graphicFrameMk id="24" creationId="{8BDC2255-E2D6-C8E9-984F-907848E0B0E1}"/>
          </ac:graphicFrameMkLst>
        </pc:graphicFrameChg>
        <pc:cxnChg chg="add mod">
          <ac:chgData name="Danny Young" userId="cb0f4ce2-eb4f-479e-8e8f-3beb257e632f" providerId="ADAL" clId="{A4427FEB-93A3-408A-8EE3-AE77388641F2}" dt="2024-04-26T21:39:44.054" v="414" actId="1076"/>
          <ac:cxnSpMkLst>
            <pc:docMk/>
            <pc:sldMk cId="4045274311" sldId="292"/>
            <ac:cxnSpMk id="10" creationId="{25CA364B-D42C-C3C1-313D-1991C5E965B8}"/>
          </ac:cxnSpMkLst>
        </pc:cxnChg>
        <pc:cxnChg chg="add mod">
          <ac:chgData name="Danny Young" userId="cb0f4ce2-eb4f-479e-8e8f-3beb257e632f" providerId="ADAL" clId="{A4427FEB-93A3-408A-8EE3-AE77388641F2}" dt="2024-04-26T21:39:44.054" v="414" actId="1076"/>
          <ac:cxnSpMkLst>
            <pc:docMk/>
            <pc:sldMk cId="4045274311" sldId="292"/>
            <ac:cxnSpMk id="11" creationId="{74DF131A-E108-DA44-D0D2-F7AE50C90D2E}"/>
          </ac:cxnSpMkLst>
        </pc:cxnChg>
        <pc:cxnChg chg="add mod">
          <ac:chgData name="Danny Young" userId="cb0f4ce2-eb4f-479e-8e8f-3beb257e632f" providerId="ADAL" clId="{A4427FEB-93A3-408A-8EE3-AE77388641F2}" dt="2024-04-26T21:39:44.054" v="414" actId="1076"/>
          <ac:cxnSpMkLst>
            <pc:docMk/>
            <pc:sldMk cId="4045274311" sldId="292"/>
            <ac:cxnSpMk id="13" creationId="{396D2BC4-057F-0599-8FA6-F0F3CDE3E67D}"/>
          </ac:cxnSpMkLst>
        </pc:cxnChg>
        <pc:cxnChg chg="add mod">
          <ac:chgData name="Danny Young" userId="cb0f4ce2-eb4f-479e-8e8f-3beb257e632f" providerId="ADAL" clId="{A4427FEB-93A3-408A-8EE3-AE77388641F2}" dt="2024-04-26T21:39:44.054" v="414" actId="1076"/>
          <ac:cxnSpMkLst>
            <pc:docMk/>
            <pc:sldMk cId="4045274311" sldId="292"/>
            <ac:cxnSpMk id="14" creationId="{299B50CF-0211-880C-BA20-08D090E727F6}"/>
          </ac:cxnSpMkLst>
        </pc:cxnChg>
        <pc:cxnChg chg="add mod">
          <ac:chgData name="Danny Young" userId="cb0f4ce2-eb4f-479e-8e8f-3beb257e632f" providerId="ADAL" clId="{A4427FEB-93A3-408A-8EE3-AE77388641F2}" dt="2024-04-26T21:39:44.054" v="414" actId="1076"/>
          <ac:cxnSpMkLst>
            <pc:docMk/>
            <pc:sldMk cId="4045274311" sldId="292"/>
            <ac:cxnSpMk id="16" creationId="{4EB0EFA7-6E20-802E-A292-76B3FA7E925B}"/>
          </ac:cxnSpMkLst>
        </pc:cxnChg>
        <pc:cxnChg chg="add mod">
          <ac:chgData name="Danny Young" userId="cb0f4ce2-eb4f-479e-8e8f-3beb257e632f" providerId="ADAL" clId="{A4427FEB-93A3-408A-8EE3-AE77388641F2}" dt="2024-04-26T21:39:44.054" v="414" actId="1076"/>
          <ac:cxnSpMkLst>
            <pc:docMk/>
            <pc:sldMk cId="4045274311" sldId="292"/>
            <ac:cxnSpMk id="17" creationId="{3BF2E79E-0E51-D69F-05E4-F7C5D3D54DA3}"/>
          </ac:cxnSpMkLst>
        </pc:cxnChg>
      </pc:sldChg>
      <pc:sldChg chg="addSp delSp modSp new mod">
        <pc:chgData name="Danny Young" userId="cb0f4ce2-eb4f-479e-8e8f-3beb257e632f" providerId="ADAL" clId="{A4427FEB-93A3-408A-8EE3-AE77388641F2}" dt="2024-04-26T22:04:36.363" v="768" actId="14100"/>
        <pc:sldMkLst>
          <pc:docMk/>
          <pc:sldMk cId="745872577" sldId="293"/>
        </pc:sldMkLst>
        <pc:spChg chg="del">
          <ac:chgData name="Danny Young" userId="cb0f4ce2-eb4f-479e-8e8f-3beb257e632f" providerId="ADAL" clId="{A4427FEB-93A3-408A-8EE3-AE77388641F2}" dt="2024-04-26T21:54:18.465" v="720" actId="478"/>
          <ac:spMkLst>
            <pc:docMk/>
            <pc:sldMk cId="745872577" sldId="293"/>
            <ac:spMk id="3" creationId="{B750923A-2D22-9AF8-5162-F3B652447346}"/>
          </ac:spMkLst>
        </pc:spChg>
        <pc:spChg chg="add mod">
          <ac:chgData name="Danny Young" userId="cb0f4ce2-eb4f-479e-8e8f-3beb257e632f" providerId="ADAL" clId="{A4427FEB-93A3-408A-8EE3-AE77388641F2}" dt="2024-04-26T22:04:13.842" v="760" actId="1036"/>
          <ac:spMkLst>
            <pc:docMk/>
            <pc:sldMk cId="745872577" sldId="293"/>
            <ac:spMk id="6" creationId="{D0DBF212-4626-B66D-1D22-32E386F5F0CE}"/>
          </ac:spMkLst>
        </pc:spChg>
        <pc:spChg chg="add mod">
          <ac:chgData name="Danny Young" userId="cb0f4ce2-eb4f-479e-8e8f-3beb257e632f" providerId="ADAL" clId="{A4427FEB-93A3-408A-8EE3-AE77388641F2}" dt="2024-04-26T22:04:13.842" v="760" actId="1036"/>
          <ac:spMkLst>
            <pc:docMk/>
            <pc:sldMk cId="745872577" sldId="293"/>
            <ac:spMk id="8" creationId="{A22E84A2-E580-315D-753B-429F406CAE13}"/>
          </ac:spMkLst>
        </pc:spChg>
        <pc:graphicFrameChg chg="add mod">
          <ac:chgData name="Danny Young" userId="cb0f4ce2-eb4f-479e-8e8f-3beb257e632f" providerId="ADAL" clId="{A4427FEB-93A3-408A-8EE3-AE77388641F2}" dt="2024-04-26T22:04:13.842" v="760" actId="1036"/>
          <ac:graphicFrameMkLst>
            <pc:docMk/>
            <pc:sldMk cId="745872577" sldId="293"/>
            <ac:graphicFrameMk id="7" creationId="{4A8F30FA-6E71-6302-F21E-7FA9F33E41AF}"/>
          </ac:graphicFrameMkLst>
        </pc:graphicFrameChg>
        <pc:graphicFrameChg chg="add mod">
          <ac:chgData name="Danny Young" userId="cb0f4ce2-eb4f-479e-8e8f-3beb257e632f" providerId="ADAL" clId="{A4427FEB-93A3-408A-8EE3-AE77388641F2}" dt="2024-04-26T22:04:13.842" v="760" actId="1036"/>
          <ac:graphicFrameMkLst>
            <pc:docMk/>
            <pc:sldMk cId="745872577" sldId="293"/>
            <ac:graphicFrameMk id="9" creationId="{7506D2BD-D357-D31F-5AB2-91E9662D4BCA}"/>
          </ac:graphicFrameMkLst>
        </pc:graphicFrameChg>
        <pc:picChg chg="add mod">
          <ac:chgData name="Danny Young" userId="cb0f4ce2-eb4f-479e-8e8f-3beb257e632f" providerId="ADAL" clId="{A4427FEB-93A3-408A-8EE3-AE77388641F2}" dt="2024-04-26T21:49:10.508" v="619" actId="1076"/>
          <ac:picMkLst>
            <pc:docMk/>
            <pc:sldMk cId="745872577" sldId="293"/>
            <ac:picMk id="5" creationId="{EC521820-217D-6308-7B98-1109E6ACE554}"/>
          </ac:picMkLst>
        </pc:picChg>
        <pc:picChg chg="add mod modCrop">
          <ac:chgData name="Danny Young" userId="cb0f4ce2-eb4f-479e-8e8f-3beb257e632f" providerId="ADAL" clId="{A4427FEB-93A3-408A-8EE3-AE77388641F2}" dt="2024-04-26T22:04:36.363" v="768" actId="14100"/>
          <ac:picMkLst>
            <pc:docMk/>
            <pc:sldMk cId="745872577" sldId="293"/>
            <ac:picMk id="10" creationId="{F9EB639D-23E9-6908-AB47-09E7D8447F71}"/>
          </ac:picMkLst>
        </pc:picChg>
      </pc:sldChg>
      <pc:sldChg chg="addSp delSp modSp new mod">
        <pc:chgData name="Danny Young" userId="cb0f4ce2-eb4f-479e-8e8f-3beb257e632f" providerId="ADAL" clId="{A4427FEB-93A3-408A-8EE3-AE77388641F2}" dt="2024-04-26T21:54:10.160" v="717" actId="1036"/>
        <pc:sldMkLst>
          <pc:docMk/>
          <pc:sldMk cId="3751898925" sldId="294"/>
        </pc:sldMkLst>
        <pc:spChg chg="del">
          <ac:chgData name="Danny Young" userId="cb0f4ce2-eb4f-479e-8e8f-3beb257e632f" providerId="ADAL" clId="{A4427FEB-93A3-408A-8EE3-AE77388641F2}" dt="2024-04-26T21:54:03.908" v="693" actId="478"/>
          <ac:spMkLst>
            <pc:docMk/>
            <pc:sldMk cId="3751898925" sldId="294"/>
            <ac:spMk id="2" creationId="{7A4CA160-4F08-875A-2CCD-920D4D9E0E5E}"/>
          </ac:spMkLst>
        </pc:spChg>
        <pc:spChg chg="mod">
          <ac:chgData name="Danny Young" userId="cb0f4ce2-eb4f-479e-8e8f-3beb257e632f" providerId="ADAL" clId="{A4427FEB-93A3-408A-8EE3-AE77388641F2}" dt="2024-04-26T21:54:10.160" v="717" actId="1036"/>
          <ac:spMkLst>
            <pc:docMk/>
            <pc:sldMk cId="3751898925" sldId="294"/>
            <ac:spMk id="3" creationId="{57C8BFF9-941E-FF53-E626-B144EAE29676}"/>
          </ac:spMkLst>
        </pc:spChg>
        <pc:graphicFrameChg chg="add mod">
          <ac:chgData name="Danny Young" userId="cb0f4ce2-eb4f-479e-8e8f-3beb257e632f" providerId="ADAL" clId="{A4427FEB-93A3-408A-8EE3-AE77388641F2}" dt="2024-04-26T21:54:10.160" v="717" actId="1036"/>
          <ac:graphicFrameMkLst>
            <pc:docMk/>
            <pc:sldMk cId="3751898925" sldId="294"/>
            <ac:graphicFrameMk id="4" creationId="{F9CCD77F-8360-A6C4-DC31-2787E01C0BE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D1578-771A-4203-B98C-3272FFEBDF5B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4F372-E5B0-4FB5-9299-5E05F72FDAC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484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6425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69280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5080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708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0055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9748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5036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5069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0226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9936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69991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1167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29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102664-43FA-424F-80A1-EEA3820273CE}" type="datetimeFigureOut">
              <a:rPr lang="en-CA" smtClean="0"/>
              <a:pPr/>
              <a:t>2025-03-28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35.bin"/><Relationship Id="rId3" Type="http://schemas.openxmlformats.org/officeDocument/2006/relationships/oleObject" Target="../embeddings/oleObject130.bin"/><Relationship Id="rId7" Type="http://schemas.openxmlformats.org/officeDocument/2006/relationships/oleObject" Target="../embeddings/oleObject132.bin"/><Relationship Id="rId12" Type="http://schemas.openxmlformats.org/officeDocument/2006/relationships/image" Target="../media/image13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34.bin"/><Relationship Id="rId5" Type="http://schemas.openxmlformats.org/officeDocument/2006/relationships/oleObject" Target="../embeddings/oleObject131.bin"/><Relationship Id="rId10" Type="http://schemas.openxmlformats.org/officeDocument/2006/relationships/image" Target="../media/image130.wmf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33.bin"/><Relationship Id="rId14" Type="http://schemas.openxmlformats.org/officeDocument/2006/relationships/image" Target="../media/image1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oleObject" Target="../embeddings/oleObject141.bin"/><Relationship Id="rId18" Type="http://schemas.openxmlformats.org/officeDocument/2006/relationships/image" Target="../media/image139.wmf"/><Relationship Id="rId26" Type="http://schemas.openxmlformats.org/officeDocument/2006/relationships/image" Target="../media/image143.wmf"/><Relationship Id="rId3" Type="http://schemas.openxmlformats.org/officeDocument/2006/relationships/oleObject" Target="../embeddings/oleObject136.bin"/><Relationship Id="rId21" Type="http://schemas.openxmlformats.org/officeDocument/2006/relationships/oleObject" Target="../embeddings/oleObject145.bin"/><Relationship Id="rId7" Type="http://schemas.openxmlformats.org/officeDocument/2006/relationships/oleObject" Target="../embeddings/oleObject138.bin"/><Relationship Id="rId12" Type="http://schemas.openxmlformats.org/officeDocument/2006/relationships/image" Target="../media/image136.wmf"/><Relationship Id="rId17" Type="http://schemas.openxmlformats.org/officeDocument/2006/relationships/oleObject" Target="../embeddings/oleObject143.bin"/><Relationship Id="rId25" Type="http://schemas.openxmlformats.org/officeDocument/2006/relationships/oleObject" Target="../embeddings/oleObject147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38.wmf"/><Relationship Id="rId20" Type="http://schemas.openxmlformats.org/officeDocument/2006/relationships/image" Target="../media/image140.wmf"/><Relationship Id="rId29" Type="http://schemas.openxmlformats.org/officeDocument/2006/relationships/oleObject" Target="../embeddings/oleObject14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4.wmf"/><Relationship Id="rId11" Type="http://schemas.openxmlformats.org/officeDocument/2006/relationships/oleObject" Target="../embeddings/oleObject140.bin"/><Relationship Id="rId24" Type="http://schemas.openxmlformats.org/officeDocument/2006/relationships/image" Target="../media/image142.wmf"/><Relationship Id="rId32" Type="http://schemas.openxmlformats.org/officeDocument/2006/relationships/image" Target="../media/image146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2.bin"/><Relationship Id="rId23" Type="http://schemas.openxmlformats.org/officeDocument/2006/relationships/oleObject" Target="../embeddings/oleObject146.bin"/><Relationship Id="rId28" Type="http://schemas.openxmlformats.org/officeDocument/2006/relationships/image" Target="../media/image144.wmf"/><Relationship Id="rId10" Type="http://schemas.openxmlformats.org/officeDocument/2006/relationships/image" Target="../media/image135.wmf"/><Relationship Id="rId19" Type="http://schemas.openxmlformats.org/officeDocument/2006/relationships/oleObject" Target="../embeddings/oleObject144.bin"/><Relationship Id="rId31" Type="http://schemas.openxmlformats.org/officeDocument/2006/relationships/oleObject" Target="../embeddings/oleObject150.bin"/><Relationship Id="rId4" Type="http://schemas.openxmlformats.org/officeDocument/2006/relationships/image" Target="../media/image133.wmf"/><Relationship Id="rId9" Type="http://schemas.openxmlformats.org/officeDocument/2006/relationships/oleObject" Target="../embeddings/oleObject139.bin"/><Relationship Id="rId14" Type="http://schemas.openxmlformats.org/officeDocument/2006/relationships/image" Target="../media/image137.wmf"/><Relationship Id="rId22" Type="http://schemas.openxmlformats.org/officeDocument/2006/relationships/image" Target="../media/image141.wmf"/><Relationship Id="rId27" Type="http://schemas.openxmlformats.org/officeDocument/2006/relationships/oleObject" Target="../embeddings/oleObject148.bin"/><Relationship Id="rId30" Type="http://schemas.openxmlformats.org/officeDocument/2006/relationships/image" Target="../media/image14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wmf"/><Relationship Id="rId13" Type="http://schemas.openxmlformats.org/officeDocument/2006/relationships/oleObject" Target="../embeddings/oleObject156.bin"/><Relationship Id="rId18" Type="http://schemas.openxmlformats.org/officeDocument/2006/relationships/image" Target="../media/image154.wmf"/><Relationship Id="rId26" Type="http://schemas.openxmlformats.org/officeDocument/2006/relationships/image" Target="../media/image158.wmf"/><Relationship Id="rId3" Type="http://schemas.openxmlformats.org/officeDocument/2006/relationships/oleObject" Target="../embeddings/oleObject151.bin"/><Relationship Id="rId21" Type="http://schemas.openxmlformats.org/officeDocument/2006/relationships/oleObject" Target="../embeddings/oleObject160.bin"/><Relationship Id="rId7" Type="http://schemas.openxmlformats.org/officeDocument/2006/relationships/oleObject" Target="../embeddings/oleObject153.bin"/><Relationship Id="rId12" Type="http://schemas.openxmlformats.org/officeDocument/2006/relationships/image" Target="../media/image151.wmf"/><Relationship Id="rId17" Type="http://schemas.openxmlformats.org/officeDocument/2006/relationships/oleObject" Target="../embeddings/oleObject158.bin"/><Relationship Id="rId25" Type="http://schemas.openxmlformats.org/officeDocument/2006/relationships/oleObject" Target="../embeddings/oleObject162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53.wmf"/><Relationship Id="rId20" Type="http://schemas.openxmlformats.org/officeDocument/2006/relationships/image" Target="../media/image15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8.wmf"/><Relationship Id="rId11" Type="http://schemas.openxmlformats.org/officeDocument/2006/relationships/oleObject" Target="../embeddings/oleObject155.bin"/><Relationship Id="rId24" Type="http://schemas.openxmlformats.org/officeDocument/2006/relationships/image" Target="../media/image157.wmf"/><Relationship Id="rId5" Type="http://schemas.openxmlformats.org/officeDocument/2006/relationships/oleObject" Target="../embeddings/oleObject152.bin"/><Relationship Id="rId15" Type="http://schemas.openxmlformats.org/officeDocument/2006/relationships/oleObject" Target="../embeddings/oleObject157.bin"/><Relationship Id="rId23" Type="http://schemas.openxmlformats.org/officeDocument/2006/relationships/oleObject" Target="../embeddings/oleObject161.bin"/><Relationship Id="rId28" Type="http://schemas.openxmlformats.org/officeDocument/2006/relationships/image" Target="../media/image159.wmf"/><Relationship Id="rId10" Type="http://schemas.openxmlformats.org/officeDocument/2006/relationships/image" Target="../media/image150.wmf"/><Relationship Id="rId19" Type="http://schemas.openxmlformats.org/officeDocument/2006/relationships/oleObject" Target="../embeddings/oleObject159.bin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154.bin"/><Relationship Id="rId14" Type="http://schemas.openxmlformats.org/officeDocument/2006/relationships/image" Target="../media/image152.wmf"/><Relationship Id="rId22" Type="http://schemas.openxmlformats.org/officeDocument/2006/relationships/image" Target="../media/image156.wmf"/><Relationship Id="rId27" Type="http://schemas.openxmlformats.org/officeDocument/2006/relationships/oleObject" Target="../embeddings/oleObject16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wmf"/><Relationship Id="rId7" Type="http://schemas.openxmlformats.org/officeDocument/2006/relationships/image" Target="../media/image162.wmf"/><Relationship Id="rId2" Type="http://schemas.openxmlformats.org/officeDocument/2006/relationships/oleObject" Target="../embeddings/oleObject1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6.bin"/><Relationship Id="rId5" Type="http://schemas.openxmlformats.org/officeDocument/2006/relationships/image" Target="../media/image161.wmf"/><Relationship Id="rId4" Type="http://schemas.openxmlformats.org/officeDocument/2006/relationships/oleObject" Target="../embeddings/oleObject16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7.bin"/><Relationship Id="rId7" Type="http://schemas.openxmlformats.org/officeDocument/2006/relationships/image" Target="../media/image166.png"/><Relationship Id="rId2" Type="http://schemas.openxmlformats.org/officeDocument/2006/relationships/image" Target="../media/image1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wmf"/><Relationship Id="rId5" Type="http://schemas.openxmlformats.org/officeDocument/2006/relationships/oleObject" Target="../embeddings/oleObject168.bin"/><Relationship Id="rId4" Type="http://schemas.openxmlformats.org/officeDocument/2006/relationships/image" Target="../media/image164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4.wmf"/><Relationship Id="rId2" Type="http://schemas.openxmlformats.org/officeDocument/2006/relationships/oleObject" Target="../embeddings/oleObject169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wmf"/><Relationship Id="rId13" Type="http://schemas.openxmlformats.org/officeDocument/2006/relationships/oleObject" Target="../embeddings/oleObject175.bin"/><Relationship Id="rId18" Type="http://schemas.openxmlformats.org/officeDocument/2006/relationships/image" Target="../media/image174.wmf"/><Relationship Id="rId3" Type="http://schemas.openxmlformats.org/officeDocument/2006/relationships/oleObject" Target="../embeddings/oleObject170.bin"/><Relationship Id="rId21" Type="http://schemas.openxmlformats.org/officeDocument/2006/relationships/image" Target="../media/image176.png"/><Relationship Id="rId7" Type="http://schemas.openxmlformats.org/officeDocument/2006/relationships/oleObject" Target="../embeddings/oleObject172.bin"/><Relationship Id="rId12" Type="http://schemas.openxmlformats.org/officeDocument/2006/relationships/image" Target="../media/image171.wmf"/><Relationship Id="rId17" Type="http://schemas.openxmlformats.org/officeDocument/2006/relationships/oleObject" Target="../embeddings/oleObject177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73.wmf"/><Relationship Id="rId20" Type="http://schemas.openxmlformats.org/officeDocument/2006/relationships/image" Target="../media/image17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wmf"/><Relationship Id="rId11" Type="http://schemas.openxmlformats.org/officeDocument/2006/relationships/oleObject" Target="../embeddings/oleObject174.bin"/><Relationship Id="rId5" Type="http://schemas.openxmlformats.org/officeDocument/2006/relationships/oleObject" Target="../embeddings/oleObject171.bin"/><Relationship Id="rId15" Type="http://schemas.openxmlformats.org/officeDocument/2006/relationships/oleObject" Target="../embeddings/oleObject176.bin"/><Relationship Id="rId10" Type="http://schemas.openxmlformats.org/officeDocument/2006/relationships/image" Target="../media/image170.wmf"/><Relationship Id="rId19" Type="http://schemas.openxmlformats.org/officeDocument/2006/relationships/oleObject" Target="../embeddings/oleObject178.bin"/><Relationship Id="rId4" Type="http://schemas.openxmlformats.org/officeDocument/2006/relationships/image" Target="../media/image167.wmf"/><Relationship Id="rId9" Type="http://schemas.openxmlformats.org/officeDocument/2006/relationships/oleObject" Target="../embeddings/oleObject173.bin"/><Relationship Id="rId14" Type="http://schemas.openxmlformats.org/officeDocument/2006/relationships/image" Target="../media/image17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image" Target="../media/image17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image" Target="../media/image13.wmf"/><Relationship Id="rId3" Type="http://schemas.openxmlformats.org/officeDocument/2006/relationships/image" Target="../media/image2.wmf"/><Relationship Id="rId21" Type="http://schemas.openxmlformats.org/officeDocument/2006/relationships/oleObject" Target="../embeddings/oleObject11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oleObject" Target="../embeddings/oleObject13.bin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image" Target="../media/image12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4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5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3.wmf"/><Relationship Id="rId21" Type="http://schemas.openxmlformats.org/officeDocument/2006/relationships/oleObject" Target="../embeddings/oleObject31.bin"/><Relationship Id="rId42" Type="http://schemas.openxmlformats.org/officeDocument/2006/relationships/image" Target="../media/image41.wmf"/><Relationship Id="rId47" Type="http://schemas.openxmlformats.org/officeDocument/2006/relationships/oleObject" Target="../embeddings/oleObject44.bin"/><Relationship Id="rId63" Type="http://schemas.openxmlformats.org/officeDocument/2006/relationships/oleObject" Target="../embeddings/oleObject53.bin"/><Relationship Id="rId68" Type="http://schemas.openxmlformats.org/officeDocument/2006/relationships/image" Target="../media/image53.wmf"/><Relationship Id="rId16" Type="http://schemas.openxmlformats.org/officeDocument/2006/relationships/image" Target="../media/image28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2.wmf"/><Relationship Id="rId32" Type="http://schemas.openxmlformats.org/officeDocument/2006/relationships/image" Target="../media/image36.wmf"/><Relationship Id="rId37" Type="http://schemas.openxmlformats.org/officeDocument/2006/relationships/oleObject" Target="../embeddings/oleObject39.bin"/><Relationship Id="rId40" Type="http://schemas.openxmlformats.org/officeDocument/2006/relationships/image" Target="../media/image40.wmf"/><Relationship Id="rId45" Type="http://schemas.openxmlformats.org/officeDocument/2006/relationships/oleObject" Target="../embeddings/oleObject43.bin"/><Relationship Id="rId53" Type="http://schemas.openxmlformats.org/officeDocument/2006/relationships/oleObject" Target="../embeddings/oleObject47.bin"/><Relationship Id="rId58" Type="http://schemas.openxmlformats.org/officeDocument/2006/relationships/oleObject" Target="../embeddings/oleObject50.bin"/><Relationship Id="rId66" Type="http://schemas.openxmlformats.org/officeDocument/2006/relationships/image" Target="../media/image52.wmf"/><Relationship Id="rId74" Type="http://schemas.openxmlformats.org/officeDocument/2006/relationships/image" Target="../media/image56.wmf"/><Relationship Id="rId79" Type="http://schemas.openxmlformats.org/officeDocument/2006/relationships/oleObject" Target="../embeddings/oleObject61.bin"/><Relationship Id="rId5" Type="http://schemas.openxmlformats.org/officeDocument/2006/relationships/oleObject" Target="../embeddings/oleObject23.bin"/><Relationship Id="rId61" Type="http://schemas.openxmlformats.org/officeDocument/2006/relationships/oleObject" Target="../embeddings/oleObject52.bin"/><Relationship Id="rId19" Type="http://schemas.openxmlformats.org/officeDocument/2006/relationships/oleObject" Target="../embeddings/oleObject30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35.wmf"/><Relationship Id="rId35" Type="http://schemas.openxmlformats.org/officeDocument/2006/relationships/oleObject" Target="../embeddings/oleObject38.bin"/><Relationship Id="rId43" Type="http://schemas.openxmlformats.org/officeDocument/2006/relationships/oleObject" Target="../embeddings/oleObject42.bin"/><Relationship Id="rId48" Type="http://schemas.openxmlformats.org/officeDocument/2006/relationships/image" Target="../media/image44.wmf"/><Relationship Id="rId56" Type="http://schemas.openxmlformats.org/officeDocument/2006/relationships/oleObject" Target="../embeddings/oleObject49.bin"/><Relationship Id="rId64" Type="http://schemas.openxmlformats.org/officeDocument/2006/relationships/image" Target="../media/image51.wmf"/><Relationship Id="rId69" Type="http://schemas.openxmlformats.org/officeDocument/2006/relationships/oleObject" Target="../embeddings/oleObject56.bin"/><Relationship Id="rId77" Type="http://schemas.openxmlformats.org/officeDocument/2006/relationships/oleObject" Target="../embeddings/oleObject60.bin"/><Relationship Id="rId8" Type="http://schemas.openxmlformats.org/officeDocument/2006/relationships/image" Target="../media/image24.wmf"/><Relationship Id="rId51" Type="http://schemas.openxmlformats.org/officeDocument/2006/relationships/oleObject" Target="../embeddings/oleObject46.bin"/><Relationship Id="rId72" Type="http://schemas.openxmlformats.org/officeDocument/2006/relationships/image" Target="../media/image55.wmf"/><Relationship Id="rId80" Type="http://schemas.openxmlformats.org/officeDocument/2006/relationships/image" Target="../media/image59.wmf"/><Relationship Id="rId3" Type="http://schemas.openxmlformats.org/officeDocument/2006/relationships/oleObject" Target="../embeddings/oleObject22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33" Type="http://schemas.openxmlformats.org/officeDocument/2006/relationships/oleObject" Target="../embeddings/oleObject37.bin"/><Relationship Id="rId38" Type="http://schemas.openxmlformats.org/officeDocument/2006/relationships/image" Target="../media/image39.wmf"/><Relationship Id="rId46" Type="http://schemas.openxmlformats.org/officeDocument/2006/relationships/image" Target="../media/image43.wmf"/><Relationship Id="rId59" Type="http://schemas.openxmlformats.org/officeDocument/2006/relationships/oleObject" Target="../embeddings/oleObject51.bin"/><Relationship Id="rId67" Type="http://schemas.openxmlformats.org/officeDocument/2006/relationships/oleObject" Target="../embeddings/oleObject55.bin"/><Relationship Id="rId20" Type="http://schemas.openxmlformats.org/officeDocument/2006/relationships/image" Target="../media/image30.wmf"/><Relationship Id="rId41" Type="http://schemas.openxmlformats.org/officeDocument/2006/relationships/oleObject" Target="../embeddings/oleObject41.bin"/><Relationship Id="rId54" Type="http://schemas.openxmlformats.org/officeDocument/2006/relationships/image" Target="../media/image47.wmf"/><Relationship Id="rId62" Type="http://schemas.openxmlformats.org/officeDocument/2006/relationships/image" Target="../media/image50.wmf"/><Relationship Id="rId70" Type="http://schemas.openxmlformats.org/officeDocument/2006/relationships/image" Target="../media/image54.wmf"/><Relationship Id="rId75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4.wmf"/><Relationship Id="rId36" Type="http://schemas.openxmlformats.org/officeDocument/2006/relationships/image" Target="../media/image38.wmf"/><Relationship Id="rId49" Type="http://schemas.openxmlformats.org/officeDocument/2006/relationships/oleObject" Target="../embeddings/oleObject45.bin"/><Relationship Id="rId57" Type="http://schemas.openxmlformats.org/officeDocument/2006/relationships/image" Target="../media/image48.wmf"/><Relationship Id="rId10" Type="http://schemas.openxmlformats.org/officeDocument/2006/relationships/image" Target="../media/image25.wmf"/><Relationship Id="rId31" Type="http://schemas.openxmlformats.org/officeDocument/2006/relationships/oleObject" Target="../embeddings/oleObject36.bin"/><Relationship Id="rId44" Type="http://schemas.openxmlformats.org/officeDocument/2006/relationships/image" Target="../media/image42.wmf"/><Relationship Id="rId52" Type="http://schemas.openxmlformats.org/officeDocument/2006/relationships/image" Target="../media/image46.wmf"/><Relationship Id="rId60" Type="http://schemas.openxmlformats.org/officeDocument/2006/relationships/image" Target="../media/image49.wmf"/><Relationship Id="rId65" Type="http://schemas.openxmlformats.org/officeDocument/2006/relationships/oleObject" Target="../embeddings/oleObject54.bin"/><Relationship Id="rId73" Type="http://schemas.openxmlformats.org/officeDocument/2006/relationships/oleObject" Target="../embeddings/oleObject58.bin"/><Relationship Id="rId78" Type="http://schemas.openxmlformats.org/officeDocument/2006/relationships/image" Target="../media/image58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5.bin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9.wmf"/><Relationship Id="rId39" Type="http://schemas.openxmlformats.org/officeDocument/2006/relationships/oleObject" Target="../embeddings/oleObject40.bin"/><Relationship Id="rId34" Type="http://schemas.openxmlformats.org/officeDocument/2006/relationships/image" Target="../media/image37.wmf"/><Relationship Id="rId50" Type="http://schemas.openxmlformats.org/officeDocument/2006/relationships/image" Target="../media/image45.wmf"/><Relationship Id="rId55" Type="http://schemas.openxmlformats.org/officeDocument/2006/relationships/oleObject" Target="../embeddings/oleObject48.bin"/><Relationship Id="rId76" Type="http://schemas.openxmlformats.org/officeDocument/2006/relationships/image" Target="../media/image57.wmf"/><Relationship Id="rId7" Type="http://schemas.openxmlformats.org/officeDocument/2006/relationships/oleObject" Target="../embeddings/oleObject24.bin"/><Relationship Id="rId71" Type="http://schemas.openxmlformats.org/officeDocument/2006/relationships/oleObject" Target="../embeddings/oleObject57.bin"/><Relationship Id="rId2" Type="http://schemas.openxmlformats.org/officeDocument/2006/relationships/notesSlide" Target="../notesSlides/notesSlide4.xml"/><Relationship Id="rId29" Type="http://schemas.openxmlformats.org/officeDocument/2006/relationships/oleObject" Target="../embeddings/oleObject35.bin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36.bin"/><Relationship Id="rId21" Type="http://schemas.openxmlformats.org/officeDocument/2006/relationships/image" Target="../media/image68.wmf"/><Relationship Id="rId42" Type="http://schemas.openxmlformats.org/officeDocument/2006/relationships/oleObject" Target="../embeddings/oleObject81.bin"/><Relationship Id="rId47" Type="http://schemas.openxmlformats.org/officeDocument/2006/relationships/image" Target="../media/image80.wmf"/><Relationship Id="rId63" Type="http://schemas.openxmlformats.org/officeDocument/2006/relationships/image" Target="../media/image88.wmf"/><Relationship Id="rId68" Type="http://schemas.openxmlformats.org/officeDocument/2006/relationships/oleObject" Target="../embeddings/oleObject94.bin"/><Relationship Id="rId7" Type="http://schemas.openxmlformats.org/officeDocument/2006/relationships/oleObject" Target="../embeddings/oleObject64.bin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69.bin"/><Relationship Id="rId29" Type="http://schemas.openxmlformats.org/officeDocument/2006/relationships/image" Target="../media/image71.wmf"/><Relationship Id="rId11" Type="http://schemas.openxmlformats.org/officeDocument/2006/relationships/oleObject" Target="../embeddings/oleObject66.bin"/><Relationship Id="rId24" Type="http://schemas.openxmlformats.org/officeDocument/2006/relationships/oleObject" Target="../embeddings/oleObject73.bin"/><Relationship Id="rId32" Type="http://schemas.openxmlformats.org/officeDocument/2006/relationships/oleObject" Target="../embeddings/oleObject76.bin"/><Relationship Id="rId37" Type="http://schemas.openxmlformats.org/officeDocument/2006/relationships/image" Target="../media/image75.wmf"/><Relationship Id="rId40" Type="http://schemas.openxmlformats.org/officeDocument/2006/relationships/oleObject" Target="../embeddings/oleObject80.bin"/><Relationship Id="rId45" Type="http://schemas.openxmlformats.org/officeDocument/2006/relationships/image" Target="../media/image79.wmf"/><Relationship Id="rId53" Type="http://schemas.openxmlformats.org/officeDocument/2006/relationships/image" Target="../media/image83.wmf"/><Relationship Id="rId58" Type="http://schemas.openxmlformats.org/officeDocument/2006/relationships/oleObject" Target="../embeddings/oleObject89.bin"/><Relationship Id="rId66" Type="http://schemas.openxmlformats.org/officeDocument/2006/relationships/oleObject" Target="../embeddings/oleObject93.bin"/><Relationship Id="rId5" Type="http://schemas.openxmlformats.org/officeDocument/2006/relationships/oleObject" Target="../embeddings/oleObject63.bin"/><Relationship Id="rId61" Type="http://schemas.openxmlformats.org/officeDocument/2006/relationships/image" Target="../media/image87.wmf"/><Relationship Id="rId19" Type="http://schemas.openxmlformats.org/officeDocument/2006/relationships/image" Target="../media/image67.wmf"/><Relationship Id="rId14" Type="http://schemas.openxmlformats.org/officeDocument/2006/relationships/oleObject" Target="../embeddings/oleObject68.bin"/><Relationship Id="rId22" Type="http://schemas.openxmlformats.org/officeDocument/2006/relationships/oleObject" Target="../embeddings/oleObject72.bin"/><Relationship Id="rId27" Type="http://schemas.openxmlformats.org/officeDocument/2006/relationships/image" Target="../media/image36.wmf"/><Relationship Id="rId30" Type="http://schemas.openxmlformats.org/officeDocument/2006/relationships/oleObject" Target="../embeddings/oleObject75.bin"/><Relationship Id="rId35" Type="http://schemas.openxmlformats.org/officeDocument/2006/relationships/image" Target="../media/image74.wmf"/><Relationship Id="rId43" Type="http://schemas.openxmlformats.org/officeDocument/2006/relationships/image" Target="../media/image78.wmf"/><Relationship Id="rId48" Type="http://schemas.openxmlformats.org/officeDocument/2006/relationships/oleObject" Target="../embeddings/oleObject84.bin"/><Relationship Id="rId56" Type="http://schemas.openxmlformats.org/officeDocument/2006/relationships/oleObject" Target="../embeddings/oleObject88.bin"/><Relationship Id="rId64" Type="http://schemas.openxmlformats.org/officeDocument/2006/relationships/oleObject" Target="../embeddings/oleObject92.bin"/><Relationship Id="rId69" Type="http://schemas.openxmlformats.org/officeDocument/2006/relationships/image" Target="../media/image91.wmf"/><Relationship Id="rId8" Type="http://schemas.openxmlformats.org/officeDocument/2006/relationships/image" Target="../media/image62.wmf"/><Relationship Id="rId51" Type="http://schemas.openxmlformats.org/officeDocument/2006/relationships/image" Target="../media/image82.wmf"/><Relationship Id="rId3" Type="http://schemas.openxmlformats.org/officeDocument/2006/relationships/oleObject" Target="../embeddings/oleObject62.bin"/><Relationship Id="rId12" Type="http://schemas.openxmlformats.org/officeDocument/2006/relationships/image" Target="../media/image64.wmf"/><Relationship Id="rId17" Type="http://schemas.openxmlformats.org/officeDocument/2006/relationships/image" Target="../media/image66.wmf"/><Relationship Id="rId25" Type="http://schemas.openxmlformats.org/officeDocument/2006/relationships/image" Target="../media/image70.wmf"/><Relationship Id="rId33" Type="http://schemas.openxmlformats.org/officeDocument/2006/relationships/image" Target="../media/image73.wmf"/><Relationship Id="rId38" Type="http://schemas.openxmlformats.org/officeDocument/2006/relationships/oleObject" Target="../embeddings/oleObject79.bin"/><Relationship Id="rId46" Type="http://schemas.openxmlformats.org/officeDocument/2006/relationships/oleObject" Target="../embeddings/oleObject83.bin"/><Relationship Id="rId59" Type="http://schemas.openxmlformats.org/officeDocument/2006/relationships/image" Target="../media/image86.wmf"/><Relationship Id="rId67" Type="http://schemas.openxmlformats.org/officeDocument/2006/relationships/image" Target="../media/image90.wmf"/><Relationship Id="rId20" Type="http://schemas.openxmlformats.org/officeDocument/2006/relationships/oleObject" Target="../embeddings/oleObject71.bin"/><Relationship Id="rId41" Type="http://schemas.openxmlformats.org/officeDocument/2006/relationships/image" Target="../media/image77.wmf"/><Relationship Id="rId54" Type="http://schemas.openxmlformats.org/officeDocument/2006/relationships/oleObject" Target="../embeddings/oleObject87.bin"/><Relationship Id="rId6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wmf"/><Relationship Id="rId15" Type="http://schemas.openxmlformats.org/officeDocument/2006/relationships/image" Target="../media/image65.wmf"/><Relationship Id="rId23" Type="http://schemas.openxmlformats.org/officeDocument/2006/relationships/image" Target="../media/image69.wmf"/><Relationship Id="rId28" Type="http://schemas.openxmlformats.org/officeDocument/2006/relationships/oleObject" Target="../embeddings/oleObject74.bin"/><Relationship Id="rId36" Type="http://schemas.openxmlformats.org/officeDocument/2006/relationships/oleObject" Target="../embeddings/oleObject78.bin"/><Relationship Id="rId49" Type="http://schemas.openxmlformats.org/officeDocument/2006/relationships/image" Target="../media/image81.wmf"/><Relationship Id="rId57" Type="http://schemas.openxmlformats.org/officeDocument/2006/relationships/image" Target="../media/image85.wmf"/><Relationship Id="rId10" Type="http://schemas.openxmlformats.org/officeDocument/2006/relationships/image" Target="../media/image63.wmf"/><Relationship Id="rId31" Type="http://schemas.openxmlformats.org/officeDocument/2006/relationships/image" Target="../media/image72.wmf"/><Relationship Id="rId44" Type="http://schemas.openxmlformats.org/officeDocument/2006/relationships/oleObject" Target="../embeddings/oleObject82.bin"/><Relationship Id="rId52" Type="http://schemas.openxmlformats.org/officeDocument/2006/relationships/oleObject" Target="../embeddings/oleObject86.bin"/><Relationship Id="rId60" Type="http://schemas.openxmlformats.org/officeDocument/2006/relationships/oleObject" Target="../embeddings/oleObject90.bin"/><Relationship Id="rId65" Type="http://schemas.openxmlformats.org/officeDocument/2006/relationships/image" Target="../media/image89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5.bin"/><Relationship Id="rId13" Type="http://schemas.openxmlformats.org/officeDocument/2006/relationships/oleObject" Target="../embeddings/oleObject67.bin"/><Relationship Id="rId18" Type="http://schemas.openxmlformats.org/officeDocument/2006/relationships/oleObject" Target="../embeddings/oleObject70.bin"/><Relationship Id="rId39" Type="http://schemas.openxmlformats.org/officeDocument/2006/relationships/image" Target="../media/image76.wmf"/><Relationship Id="rId34" Type="http://schemas.openxmlformats.org/officeDocument/2006/relationships/oleObject" Target="../embeddings/oleObject77.bin"/><Relationship Id="rId50" Type="http://schemas.openxmlformats.org/officeDocument/2006/relationships/oleObject" Target="../embeddings/oleObject85.bin"/><Relationship Id="rId55" Type="http://schemas.openxmlformats.org/officeDocument/2006/relationships/image" Target="../media/image8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oleObject" Target="../embeddings/oleObject100.bin"/><Relationship Id="rId18" Type="http://schemas.openxmlformats.org/officeDocument/2006/relationships/image" Target="../media/image99.wmf"/><Relationship Id="rId26" Type="http://schemas.openxmlformats.org/officeDocument/2006/relationships/image" Target="../media/image103.wmf"/><Relationship Id="rId3" Type="http://schemas.openxmlformats.org/officeDocument/2006/relationships/oleObject" Target="../embeddings/oleObject95.bin"/><Relationship Id="rId21" Type="http://schemas.openxmlformats.org/officeDocument/2006/relationships/oleObject" Target="../embeddings/oleObject104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102.bin"/><Relationship Id="rId25" Type="http://schemas.openxmlformats.org/officeDocument/2006/relationships/oleObject" Target="../embeddings/oleObject106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98.wmf"/><Relationship Id="rId20" Type="http://schemas.openxmlformats.org/officeDocument/2006/relationships/image" Target="../media/image100.wmf"/><Relationship Id="rId29" Type="http://schemas.openxmlformats.org/officeDocument/2006/relationships/oleObject" Target="../embeddings/oleObject10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99.bin"/><Relationship Id="rId24" Type="http://schemas.openxmlformats.org/officeDocument/2006/relationships/image" Target="../media/image102.wmf"/><Relationship Id="rId32" Type="http://schemas.openxmlformats.org/officeDocument/2006/relationships/image" Target="../media/image106.wmf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23" Type="http://schemas.openxmlformats.org/officeDocument/2006/relationships/oleObject" Target="../embeddings/oleObject105.bin"/><Relationship Id="rId28" Type="http://schemas.openxmlformats.org/officeDocument/2006/relationships/image" Target="../media/image104.wmf"/><Relationship Id="rId10" Type="http://schemas.openxmlformats.org/officeDocument/2006/relationships/image" Target="../media/image95.wmf"/><Relationship Id="rId19" Type="http://schemas.openxmlformats.org/officeDocument/2006/relationships/oleObject" Target="../embeddings/oleObject103.bin"/><Relationship Id="rId31" Type="http://schemas.openxmlformats.org/officeDocument/2006/relationships/oleObject" Target="../embeddings/oleObject109.bin"/><Relationship Id="rId4" Type="http://schemas.openxmlformats.org/officeDocument/2006/relationships/image" Target="../media/image92.wmf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97.wmf"/><Relationship Id="rId22" Type="http://schemas.openxmlformats.org/officeDocument/2006/relationships/image" Target="../media/image101.wmf"/><Relationship Id="rId27" Type="http://schemas.openxmlformats.org/officeDocument/2006/relationships/oleObject" Target="../embeddings/oleObject107.bin"/><Relationship Id="rId30" Type="http://schemas.openxmlformats.org/officeDocument/2006/relationships/image" Target="../media/image10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oleObject" Target="../embeddings/oleObject110.bin"/><Relationship Id="rId7" Type="http://schemas.openxmlformats.org/officeDocument/2006/relationships/oleObject" Target="../embeddings/oleObject112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wmf"/><Relationship Id="rId5" Type="http://schemas.openxmlformats.org/officeDocument/2006/relationships/oleObject" Target="../embeddings/oleObject111.bin"/><Relationship Id="rId4" Type="http://schemas.openxmlformats.org/officeDocument/2006/relationships/image" Target="../media/image107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17.wmf"/><Relationship Id="rId26" Type="http://schemas.openxmlformats.org/officeDocument/2006/relationships/image" Target="../media/image121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34" Type="http://schemas.openxmlformats.org/officeDocument/2006/relationships/image" Target="../media/image125.wmf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4.wmf"/><Relationship Id="rId17" Type="http://schemas.openxmlformats.org/officeDocument/2006/relationships/oleObject" Target="../embeddings/oleObject120.bin"/><Relationship Id="rId25" Type="http://schemas.openxmlformats.org/officeDocument/2006/relationships/oleObject" Target="../embeddings/oleObject124.bin"/><Relationship Id="rId33" Type="http://schemas.openxmlformats.org/officeDocument/2006/relationships/oleObject" Target="../embeddings/oleObject128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16.wmf"/><Relationship Id="rId20" Type="http://schemas.openxmlformats.org/officeDocument/2006/relationships/image" Target="../media/image118.wmf"/><Relationship Id="rId29" Type="http://schemas.openxmlformats.org/officeDocument/2006/relationships/oleObject" Target="../embeddings/oleObject12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20.wmf"/><Relationship Id="rId32" Type="http://schemas.openxmlformats.org/officeDocument/2006/relationships/image" Target="../media/image124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28" Type="http://schemas.openxmlformats.org/officeDocument/2006/relationships/image" Target="../media/image122.wmf"/><Relationship Id="rId36" Type="http://schemas.openxmlformats.org/officeDocument/2006/relationships/image" Target="../media/image126.wmf"/><Relationship Id="rId10" Type="http://schemas.openxmlformats.org/officeDocument/2006/relationships/image" Target="../media/image113.wmf"/><Relationship Id="rId19" Type="http://schemas.openxmlformats.org/officeDocument/2006/relationships/oleObject" Target="../embeddings/oleObject121.bin"/><Relationship Id="rId31" Type="http://schemas.openxmlformats.org/officeDocument/2006/relationships/oleObject" Target="../embeddings/oleObject127.bin"/><Relationship Id="rId4" Type="http://schemas.openxmlformats.org/officeDocument/2006/relationships/image" Target="../media/image110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5.wmf"/><Relationship Id="rId22" Type="http://schemas.openxmlformats.org/officeDocument/2006/relationships/image" Target="../media/image119.wmf"/><Relationship Id="rId27" Type="http://schemas.openxmlformats.org/officeDocument/2006/relationships/oleObject" Target="../embeddings/oleObject125.bin"/><Relationship Id="rId30" Type="http://schemas.openxmlformats.org/officeDocument/2006/relationships/image" Target="../media/image123.wmf"/><Relationship Id="rId35" Type="http://schemas.openxmlformats.org/officeDocument/2006/relationships/oleObject" Target="../embeddings/oleObject129.bin"/><Relationship Id="rId8" Type="http://schemas.openxmlformats.org/officeDocument/2006/relationships/image" Target="../media/image1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3190822"/>
            <a:ext cx="8229600" cy="1894362"/>
          </a:xfrm>
        </p:spPr>
        <p:txBody>
          <a:bodyPr/>
          <a:lstStyle/>
          <a:p>
            <a:r>
              <a:rPr lang="en-CA"/>
              <a:t>Section 5.2 </a:t>
            </a:r>
            <a:br>
              <a:rPr lang="en-CA" dirty="0"/>
            </a:br>
            <a:r>
              <a:rPr lang="en-CA" dirty="0"/>
              <a:t>Solving Rational Expressions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035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1BD31-D38B-409D-AC0E-C3537AE14A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116632"/>
            <a:ext cx="11521280" cy="86409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Solve for “x”.   Indicate if there are No Solutions, Infinite Solutions, or only one solution:</a:t>
            </a:r>
          </a:p>
        </p:txBody>
      </p:sp>
      <p:graphicFrame>
        <p:nvGraphicFramePr>
          <p:cNvPr id="4" name="Object 15">
            <a:extLst>
              <a:ext uri="{FF2B5EF4-FFF2-40B4-BE49-F238E27FC236}">
                <a16:creationId xmlns:a16="http://schemas.microsoft.com/office/drawing/2014/main" id="{29397932-0202-4322-AFF8-BC3D19DDAA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039947"/>
              </p:ext>
            </p:extLst>
          </p:nvPr>
        </p:nvGraphicFramePr>
        <p:xfrm>
          <a:off x="298402" y="1124744"/>
          <a:ext cx="2484437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0040" imgH="431640" progId="Equation.DSMT4">
                  <p:embed/>
                </p:oleObj>
              </mc:Choice>
              <mc:Fallback>
                <p:oleObj name="Equation" r:id="rId3" imgW="1130040" imgH="431640" progId="Equation.DSMT4">
                  <p:embed/>
                  <p:pic>
                    <p:nvPicPr>
                      <p:cNvPr id="4" name="Object 15">
                        <a:extLst>
                          <a:ext uri="{FF2B5EF4-FFF2-40B4-BE49-F238E27FC236}">
                            <a16:creationId xmlns:a16="http://schemas.microsoft.com/office/drawing/2014/main" id="{29397932-0202-4322-AFF8-BC3D19DDAA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02" y="1124744"/>
                        <a:ext cx="2484437" cy="94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5336B944-9F67-4EE8-9CE4-D22995F1E9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583288"/>
              </p:ext>
            </p:extLst>
          </p:nvPr>
        </p:nvGraphicFramePr>
        <p:xfrm>
          <a:off x="4079776" y="1143681"/>
          <a:ext cx="29845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58640" imgH="431640" progId="Equation.DSMT4">
                  <p:embed/>
                </p:oleObj>
              </mc:Choice>
              <mc:Fallback>
                <p:oleObj name="Equation" r:id="rId5" imgW="1358640" imgH="431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5336B944-9F67-4EE8-9CE4-D22995F1E9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776" y="1143681"/>
                        <a:ext cx="298450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BC9C619C-4262-4C9D-AC54-EB35029714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66046"/>
              </p:ext>
            </p:extLst>
          </p:nvPr>
        </p:nvGraphicFramePr>
        <p:xfrm>
          <a:off x="8465244" y="1052736"/>
          <a:ext cx="25273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08080" imgH="1028520" progId="Equation.DSMT4">
                  <p:embed/>
                </p:oleObj>
              </mc:Choice>
              <mc:Fallback>
                <p:oleObj name="Equation" r:id="rId7" imgW="2908080" imgH="1028520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BC9C619C-4262-4C9D-AC54-EB35029714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5244" y="1052736"/>
                        <a:ext cx="252730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844FDB22-615C-4E9E-A433-388772FC7A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681604"/>
              </p:ext>
            </p:extLst>
          </p:nvPr>
        </p:nvGraphicFramePr>
        <p:xfrm>
          <a:off x="267399" y="3429000"/>
          <a:ext cx="26892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95280" imgH="431640" progId="Equation.DSMT4">
                  <p:embed/>
                </p:oleObj>
              </mc:Choice>
              <mc:Fallback>
                <p:oleObj name="Equation" r:id="rId9" imgW="1295280" imgH="4316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844FDB22-615C-4E9E-A433-388772FC7A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99" y="3429000"/>
                        <a:ext cx="2689225" cy="895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F57043DC-FDB2-4B0B-91CA-6CD3487D7A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904053"/>
              </p:ext>
            </p:extLst>
          </p:nvPr>
        </p:nvGraphicFramePr>
        <p:xfrm>
          <a:off x="4090989" y="3428999"/>
          <a:ext cx="2823360" cy="949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82680" imgH="431640" progId="Equation.DSMT4">
                  <p:embed/>
                </p:oleObj>
              </mc:Choice>
              <mc:Fallback>
                <p:oleObj name="Equation" r:id="rId11" imgW="1282680" imgH="43164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F57043DC-FDB2-4B0B-91CA-6CD3487D7A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89" y="3428999"/>
                        <a:ext cx="2823360" cy="9493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2247DA3-F40B-4702-BBF8-BA870D516D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054359"/>
              </p:ext>
            </p:extLst>
          </p:nvPr>
        </p:nvGraphicFramePr>
        <p:xfrm>
          <a:off x="8328248" y="3431374"/>
          <a:ext cx="3168352" cy="983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9720" imgH="393480" progId="Equation.DSMT4">
                  <p:embed/>
                </p:oleObj>
              </mc:Choice>
              <mc:Fallback>
                <p:oleObj name="Equation" r:id="rId13" imgW="126972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2247DA3-F40B-4702-BBF8-BA870D516D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328248" y="3431374"/>
                        <a:ext cx="3168352" cy="9838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957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610"/>
              </p:ext>
            </p:extLst>
          </p:nvPr>
        </p:nvGraphicFramePr>
        <p:xfrm>
          <a:off x="1770957" y="332656"/>
          <a:ext cx="2093913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087" imgH="431613" progId="Equation.DSMT4">
                  <p:embed/>
                </p:oleObj>
              </mc:Choice>
              <mc:Fallback>
                <p:oleObj name="Equation" r:id="rId3" imgW="952087" imgH="431613" progId="Equation.DSMT4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957" y="332656"/>
                        <a:ext cx="2093913" cy="94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032378"/>
              </p:ext>
            </p:extLst>
          </p:nvPr>
        </p:nvGraphicFramePr>
        <p:xfrm>
          <a:off x="767408" y="1651496"/>
          <a:ext cx="15811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960" imgH="253800" progId="Equation.DSMT4">
                  <p:embed/>
                </p:oleObj>
              </mc:Choice>
              <mc:Fallback>
                <p:oleObj name="Equation" r:id="rId5" imgW="1002960" imgH="253800" progId="Equation.DSMT4">
                  <p:embed/>
                  <p:pic>
                    <p:nvPicPr>
                      <p:cNvPr id="1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1651496"/>
                        <a:ext cx="15811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973318"/>
              </p:ext>
            </p:extLst>
          </p:nvPr>
        </p:nvGraphicFramePr>
        <p:xfrm>
          <a:off x="2108845" y="1607046"/>
          <a:ext cx="10112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474" imgH="431613" progId="Equation.DSMT4">
                  <p:embed/>
                </p:oleObj>
              </mc:Choice>
              <mc:Fallback>
                <p:oleObj name="Equation" r:id="rId7" imgW="520474" imgH="431613" progId="Equation.DSMT4">
                  <p:embed/>
                  <p:pic>
                    <p:nvPicPr>
                      <p:cNvPr id="2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845" y="1607046"/>
                        <a:ext cx="10112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944628"/>
              </p:ext>
            </p:extLst>
          </p:nvPr>
        </p:nvGraphicFramePr>
        <p:xfrm>
          <a:off x="3518546" y="1676896"/>
          <a:ext cx="16414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41120" imgH="253800" progId="Equation.DSMT4">
                  <p:embed/>
                </p:oleObj>
              </mc:Choice>
              <mc:Fallback>
                <p:oleObj name="Equation" r:id="rId9" imgW="1041120" imgH="253800" progId="Equation.DSMT4">
                  <p:embed/>
                  <p:pic>
                    <p:nvPicPr>
                      <p:cNvPr id="21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546" y="1676896"/>
                        <a:ext cx="1641475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155313"/>
              </p:ext>
            </p:extLst>
          </p:nvPr>
        </p:nvGraphicFramePr>
        <p:xfrm>
          <a:off x="3059759" y="1649910"/>
          <a:ext cx="801687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307" imgH="431613" progId="Equation.DSMT4">
                  <p:embed/>
                </p:oleObj>
              </mc:Choice>
              <mc:Fallback>
                <p:oleObj name="Equation" r:id="rId11" imgW="444307" imgH="431613" progId="Equation.DSMT4">
                  <p:embed/>
                  <p:pic>
                    <p:nvPicPr>
                      <p:cNvPr id="22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759" y="1649910"/>
                        <a:ext cx="801687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314544"/>
              </p:ext>
            </p:extLst>
          </p:nvPr>
        </p:nvGraphicFramePr>
        <p:xfrm>
          <a:off x="1964383" y="2638921"/>
          <a:ext cx="12001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61669" imgH="253890" progId="Equation.DSMT4">
                  <p:embed/>
                </p:oleObj>
              </mc:Choice>
              <mc:Fallback>
                <p:oleObj name="Equation" r:id="rId13" imgW="761669" imgH="253890" progId="Equation.DSMT4">
                  <p:embed/>
                  <p:pic>
                    <p:nvPicPr>
                      <p:cNvPr id="23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383" y="2638921"/>
                        <a:ext cx="12001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638194"/>
              </p:ext>
            </p:extLst>
          </p:nvPr>
        </p:nvGraphicFramePr>
        <p:xfrm>
          <a:off x="3216920" y="2618285"/>
          <a:ext cx="9207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83947" imgH="253890" progId="Equation.DSMT4">
                  <p:embed/>
                </p:oleObj>
              </mc:Choice>
              <mc:Fallback>
                <p:oleObj name="Equation" r:id="rId15" imgW="583947" imgH="253890" progId="Equation.DSMT4">
                  <p:embed/>
                  <p:pic>
                    <p:nvPicPr>
                      <p:cNvPr id="24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920" y="2618285"/>
                        <a:ext cx="920750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22314"/>
              </p:ext>
            </p:extLst>
          </p:nvPr>
        </p:nvGraphicFramePr>
        <p:xfrm>
          <a:off x="1996134" y="3215185"/>
          <a:ext cx="11318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71004" imgH="177646" progId="Equation.DSMT4">
                  <p:embed/>
                </p:oleObj>
              </mc:Choice>
              <mc:Fallback>
                <p:oleObj name="Equation" r:id="rId17" imgW="571004" imgH="177646" progId="Equation.DSMT4">
                  <p:embed/>
                  <p:pic>
                    <p:nvPicPr>
                      <p:cNvPr id="2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6134" y="3215185"/>
                        <a:ext cx="1131887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997760"/>
              </p:ext>
            </p:extLst>
          </p:nvPr>
        </p:nvGraphicFramePr>
        <p:xfrm>
          <a:off x="3199459" y="3194546"/>
          <a:ext cx="1017587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07780" imgH="177723" progId="Equation.DSMT4">
                  <p:embed/>
                </p:oleObj>
              </mc:Choice>
              <mc:Fallback>
                <p:oleObj name="Equation" r:id="rId19" imgW="507780" imgH="177723" progId="Equation.DSMT4">
                  <p:embed/>
                  <p:pic>
                    <p:nvPicPr>
                      <p:cNvPr id="2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9459" y="3194546"/>
                        <a:ext cx="1017587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774697"/>
              </p:ext>
            </p:extLst>
          </p:nvPr>
        </p:nvGraphicFramePr>
        <p:xfrm>
          <a:off x="2605733" y="3731122"/>
          <a:ext cx="5016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670" imgH="177569" progId="Equation.DSMT4">
                  <p:embed/>
                </p:oleObj>
              </mc:Choice>
              <mc:Fallback>
                <p:oleObj name="Equation" r:id="rId21" imgW="253670" imgH="177569" progId="Equation.DSMT4">
                  <p:embed/>
                  <p:pic>
                    <p:nvPicPr>
                      <p:cNvPr id="27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733" y="3731122"/>
                        <a:ext cx="5016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215611"/>
              </p:ext>
            </p:extLst>
          </p:nvPr>
        </p:nvGraphicFramePr>
        <p:xfrm>
          <a:off x="3169295" y="3707309"/>
          <a:ext cx="37623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335" imgH="164957" progId="Equation.DSMT4">
                  <p:embed/>
                </p:oleObj>
              </mc:Choice>
              <mc:Fallback>
                <p:oleObj name="Equation" r:id="rId23" imgW="190335" imgH="164957" progId="Equation.DSMT4">
                  <p:embed/>
                  <p:pic>
                    <p:nvPicPr>
                      <p:cNvPr id="28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295" y="3707309"/>
                        <a:ext cx="376238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122884" y="4149080"/>
            <a:ext cx="33575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No Solutions because</a:t>
            </a:r>
            <a:br>
              <a:rPr lang="en-CA" sz="2200">
                <a:solidFill>
                  <a:srgbClr val="FF0000"/>
                </a:solidFill>
              </a:rPr>
            </a:br>
            <a:r>
              <a:rPr lang="en-CA" sz="2200">
                <a:solidFill>
                  <a:srgbClr val="FF0000"/>
                </a:solidFill>
              </a:rPr>
              <a:t>both sides are not equal!!</a:t>
            </a:r>
          </a:p>
        </p:txBody>
      </p:sp>
      <p:graphicFrame>
        <p:nvGraphicFramePr>
          <p:cNvPr id="32" name="Object 2">
            <a:extLst>
              <a:ext uri="{FF2B5EF4-FFF2-40B4-BE49-F238E27FC236}">
                <a16:creationId xmlns:a16="http://schemas.microsoft.com/office/drawing/2014/main" id="{B554EC56-65A3-4BFC-9A98-65B9F4C260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2828" y="452091"/>
          <a:ext cx="24828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29810" imgH="431613" progId="Equation.DSMT4">
                  <p:embed/>
                </p:oleObj>
              </mc:Choice>
              <mc:Fallback>
                <p:oleObj name="Equation" r:id="rId25" imgW="1129810" imgH="431613" progId="Equation.DSMT4">
                  <p:embed/>
                  <p:pic>
                    <p:nvPicPr>
                      <p:cNvPr id="32" name="Object 2">
                        <a:extLst>
                          <a:ext uri="{FF2B5EF4-FFF2-40B4-BE49-F238E27FC236}">
                            <a16:creationId xmlns:a16="http://schemas.microsoft.com/office/drawing/2014/main" id="{B554EC56-65A3-4BFC-9A98-65B9F4C260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2828" y="452091"/>
                        <a:ext cx="248285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3F2E2D8F-E78F-482B-B0BA-899A27CBAE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0820" y="1434852"/>
          <a:ext cx="3765550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14320" imgH="469800" progId="Equation.DSMT4">
                  <p:embed/>
                </p:oleObj>
              </mc:Choice>
              <mc:Fallback>
                <p:oleObj name="Equation" r:id="rId27" imgW="1714320" imgH="469800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3F2E2D8F-E78F-482B-B0BA-899A27CBAE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820" y="1434852"/>
                        <a:ext cx="3765550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4CEFD1B4-D098-4170-B899-6F61368764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88933" y="2468315"/>
          <a:ext cx="276066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57120" imgH="431640" progId="Equation.DSMT4">
                  <p:embed/>
                </p:oleObj>
              </mc:Choice>
              <mc:Fallback>
                <p:oleObj name="Equation" r:id="rId29" imgW="1257120" imgH="43164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4CEFD1B4-D098-4170-B899-6F61368764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8933" y="2468315"/>
                        <a:ext cx="2760663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63B6EDD9-D15C-4B38-96DE-91227879FD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0136" y="3501009"/>
          <a:ext cx="27051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31560" imgH="431640" progId="Equation.DSMT4">
                  <p:embed/>
                </p:oleObj>
              </mc:Choice>
              <mc:Fallback>
                <p:oleObj name="Equation" r:id="rId31" imgW="1231560" imgH="431640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63B6EDD9-D15C-4B38-96DE-91227879FD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0136" y="3501009"/>
                        <a:ext cx="270510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487E1AA0-04A0-4634-AC47-324E4668A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820" y="4556547"/>
            <a:ext cx="371608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Both sides are exactly equal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90E7840-91F8-4029-AB26-16C60C6DD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821" y="4989756"/>
            <a:ext cx="450155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No matter what the value of “x”</a:t>
            </a:r>
          </a:p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is, both sides are always the same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8078E7-50B2-4E0F-BA0D-C2355EDEE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017" y="6237313"/>
            <a:ext cx="431239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Solution will be all real numbers</a:t>
            </a:r>
          </a:p>
        </p:txBody>
      </p:sp>
    </p:spTree>
    <p:extLst>
      <p:ext uri="{BB962C8B-B14F-4D97-AF65-F5344CB8AC3E}">
        <p14:creationId xmlns:p14="http://schemas.microsoft.com/office/powerpoint/2010/main" val="370218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6" grpId="0"/>
      <p:bldP spid="37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1793798" y="265411"/>
          <a:ext cx="18986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84400" imgH="1028700" progId="Equation.DSMT4">
                  <p:embed/>
                </p:oleObj>
              </mc:Choice>
              <mc:Fallback>
                <p:oleObj name="Equation" r:id="rId3" imgW="2184400" imgH="1028700" progId="Equation.DSMT4">
                  <p:embed/>
                  <p:pic>
                    <p:nvPicPr>
                      <p:cNvPr id="51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798" y="265411"/>
                        <a:ext cx="189865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727165" y="214090"/>
            <a:ext cx="234793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The terms in the binomial are switched</a:t>
            </a:r>
          </a:p>
        </p:txBody>
      </p:sp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1841894" y="1331292"/>
          <a:ext cx="2616200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09600" imgH="1168200" progId="Equation.DSMT4">
                  <p:embed/>
                </p:oleObj>
              </mc:Choice>
              <mc:Fallback>
                <p:oleObj name="Equation" r:id="rId5" imgW="3009600" imgH="1168200" progId="Equation.DSMT4">
                  <p:embed/>
                  <p:pic>
                    <p:nvPicPr>
                      <p:cNvPr id="1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894" y="1331292"/>
                        <a:ext cx="2616200" cy="1017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1865806" y="2460056"/>
          <a:ext cx="189865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84120" imgH="1028520" progId="Equation.DSMT4">
                  <p:embed/>
                </p:oleObj>
              </mc:Choice>
              <mc:Fallback>
                <p:oleObj name="Equation" r:id="rId7" imgW="2184120" imgH="1028520" progId="Equation.DSMT4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806" y="2460056"/>
                        <a:ext cx="1898650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1911397" y="3573017"/>
          <a:ext cx="185420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33360" imgH="380880" progId="Equation.DSMT4">
                  <p:embed/>
                </p:oleObj>
              </mc:Choice>
              <mc:Fallback>
                <p:oleObj name="Equation" r:id="rId9" imgW="2133360" imgH="380880" progId="Equation.DSMT4">
                  <p:embed/>
                  <p:pic>
                    <p:nvPicPr>
                      <p:cNvPr id="1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97" y="3573017"/>
                        <a:ext cx="1854200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2225847" y="4105326"/>
          <a:ext cx="120332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84200" imgH="380880" progId="Equation.DSMT4">
                  <p:embed/>
                </p:oleObj>
              </mc:Choice>
              <mc:Fallback>
                <p:oleObj name="Equation" r:id="rId11" imgW="1384200" imgH="380880" progId="Equation.DSMT4">
                  <p:embed/>
                  <p:pic>
                    <p:nvPicPr>
                      <p:cNvPr id="1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847" y="4105326"/>
                        <a:ext cx="1203325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85234" y="4723984"/>
            <a:ext cx="3978718" cy="769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There are no variables left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and both sides are NOT equal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31505" y="5445225"/>
            <a:ext cx="4123245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Answer will be no real solutions</a:t>
            </a:r>
          </a:p>
        </p:txBody>
      </p:sp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5F8BAA59-44CF-4664-9D12-95F67266B2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9635" y="239291"/>
          <a:ext cx="18954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40948" imgH="431613" progId="Equation.DSMT4">
                  <p:embed/>
                </p:oleObj>
              </mc:Choice>
              <mc:Fallback>
                <p:oleObj name="Equation" r:id="rId13" imgW="1040948" imgH="431613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5F8BAA59-44CF-4664-9D12-95F67266B2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9635" y="239291"/>
                        <a:ext cx="189547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5">
            <a:extLst>
              <a:ext uri="{FF2B5EF4-FFF2-40B4-BE49-F238E27FC236}">
                <a16:creationId xmlns:a16="http://schemas.microsoft.com/office/drawing/2014/main" id="{83ACABBE-23D7-46B3-92EF-54D0799DF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0860" y="239292"/>
            <a:ext cx="1857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NPV: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3C975432-2B30-4432-831A-49726A8B5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0860" y="1025103"/>
            <a:ext cx="1785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LCD: </a:t>
            </a:r>
          </a:p>
        </p:txBody>
      </p:sp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BA384327-0B88-40A7-88D4-27831AE920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52296" y="523454"/>
          <a:ext cx="946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696" imgH="177723" progId="Equation.DSMT4">
                  <p:embed/>
                </p:oleObj>
              </mc:Choice>
              <mc:Fallback>
                <p:oleObj name="Equation" r:id="rId15" imgW="469696" imgH="177723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BA384327-0B88-40A7-88D4-27831AE920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2296" y="523454"/>
                        <a:ext cx="9461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>
            <a:extLst>
              <a:ext uri="{FF2B5EF4-FFF2-40B4-BE49-F238E27FC236}">
                <a16:creationId xmlns:a16="http://schemas.microsoft.com/office/drawing/2014/main" id="{B5712FF6-BD74-4E13-9CA0-BFCADFB9BF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52297" y="1382292"/>
          <a:ext cx="15668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91726" imgH="253890" progId="Equation.DSMT4">
                  <p:embed/>
                </p:oleObj>
              </mc:Choice>
              <mc:Fallback>
                <p:oleObj name="Equation" r:id="rId17" imgW="1091726" imgH="253890" progId="Equation.DSMT4">
                  <p:embed/>
                  <p:pic>
                    <p:nvPicPr>
                      <p:cNvPr id="26" name="Object 5">
                        <a:extLst>
                          <a:ext uri="{FF2B5EF4-FFF2-40B4-BE49-F238E27FC236}">
                            <a16:creationId xmlns:a16="http://schemas.microsoft.com/office/drawing/2014/main" id="{B5712FF6-BD74-4E13-9CA0-BFCADFB9B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2297" y="1382292"/>
                        <a:ext cx="1566863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>
            <a:extLst>
              <a:ext uri="{FF2B5EF4-FFF2-40B4-BE49-F238E27FC236}">
                <a16:creationId xmlns:a16="http://schemas.microsoft.com/office/drawing/2014/main" id="{ECA51ED4-743C-4015-B175-4FEDEC977F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1984" y="1772817"/>
          <a:ext cx="43815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87700" imgH="431800" progId="Equation.DSMT4">
                  <p:embed/>
                </p:oleObj>
              </mc:Choice>
              <mc:Fallback>
                <p:oleObj name="Equation" r:id="rId19" imgW="3187700" imgH="431800" progId="Equation.DSMT4">
                  <p:embed/>
                  <p:pic>
                    <p:nvPicPr>
                      <p:cNvPr id="27" name="Object 6">
                        <a:extLst>
                          <a:ext uri="{FF2B5EF4-FFF2-40B4-BE49-F238E27FC236}">
                            <a16:creationId xmlns:a16="http://schemas.microsoft.com/office/drawing/2014/main" id="{ECA51ED4-743C-4015-B175-4FEDEC977F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984" y="1772817"/>
                        <a:ext cx="438150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7">
            <a:extLst>
              <a:ext uri="{FF2B5EF4-FFF2-40B4-BE49-F238E27FC236}">
                <a16:creationId xmlns:a16="http://schemas.microsoft.com/office/drawing/2014/main" id="{35C95910-3B27-42B6-ADF7-928051F5C3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7797" y="2739604"/>
          <a:ext cx="23209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47172" imgH="253890" progId="Equation.DSMT4">
                  <p:embed/>
                </p:oleObj>
              </mc:Choice>
              <mc:Fallback>
                <p:oleObj name="Equation" r:id="rId21" imgW="1447172" imgH="253890" progId="Equation.DSMT4">
                  <p:embed/>
                  <p:pic>
                    <p:nvPicPr>
                      <p:cNvPr id="28" name="Object 7">
                        <a:extLst>
                          <a:ext uri="{FF2B5EF4-FFF2-40B4-BE49-F238E27FC236}">
                            <a16:creationId xmlns:a16="http://schemas.microsoft.com/office/drawing/2014/main" id="{35C95910-3B27-42B6-ADF7-928051F5C3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797" y="2739604"/>
                        <a:ext cx="2320925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>
            <a:extLst>
              <a:ext uri="{FF2B5EF4-FFF2-40B4-BE49-F238E27FC236}">
                <a16:creationId xmlns:a16="http://schemas.microsoft.com/office/drawing/2014/main" id="{AA47D97C-4D97-4053-A948-5AA4CE336A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79109" y="3311104"/>
          <a:ext cx="18732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67893" imgH="177723" progId="Equation.DSMT4">
                  <p:embed/>
                </p:oleObj>
              </mc:Choice>
              <mc:Fallback>
                <p:oleObj name="Equation" r:id="rId23" imgW="1167893" imgH="177723" progId="Equation.DSMT4">
                  <p:embed/>
                  <p:pic>
                    <p:nvPicPr>
                      <p:cNvPr id="29" name="Object 8">
                        <a:extLst>
                          <a:ext uri="{FF2B5EF4-FFF2-40B4-BE49-F238E27FC236}">
                            <a16:creationId xmlns:a16="http://schemas.microsoft.com/office/drawing/2014/main" id="{AA47D97C-4D97-4053-A948-5AA4CE336A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9109" y="3311104"/>
                        <a:ext cx="1873250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9">
            <a:extLst>
              <a:ext uri="{FF2B5EF4-FFF2-40B4-BE49-F238E27FC236}">
                <a16:creationId xmlns:a16="http://schemas.microsoft.com/office/drawing/2014/main" id="{D934B115-DA7B-4D1D-A3A9-E9030504BB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5046" y="3811166"/>
          <a:ext cx="1017588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34449" imgH="177646" progId="Equation.DSMT4">
                  <p:embed/>
                </p:oleObj>
              </mc:Choice>
              <mc:Fallback>
                <p:oleObj name="Equation" r:id="rId25" imgW="634449" imgH="177646" progId="Equation.DSMT4">
                  <p:embed/>
                  <p:pic>
                    <p:nvPicPr>
                      <p:cNvPr id="30" name="Object 9">
                        <a:extLst>
                          <a:ext uri="{FF2B5EF4-FFF2-40B4-BE49-F238E27FC236}">
                            <a16:creationId xmlns:a16="http://schemas.microsoft.com/office/drawing/2014/main" id="{D934B115-DA7B-4D1D-A3A9-E9030504BB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5046" y="3811166"/>
                        <a:ext cx="1017588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>
            <a:extLst>
              <a:ext uri="{FF2B5EF4-FFF2-40B4-BE49-F238E27FC236}">
                <a16:creationId xmlns:a16="http://schemas.microsoft.com/office/drawing/2014/main" id="{314A964B-F9AC-4E10-9F7F-5FF3645208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37922" y="4281066"/>
          <a:ext cx="75247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696" imgH="177723" progId="Equation.DSMT4">
                  <p:embed/>
                </p:oleObj>
              </mc:Choice>
              <mc:Fallback>
                <p:oleObj name="Equation" r:id="rId27" imgW="469696" imgH="177723" progId="Equation.DSMT4">
                  <p:embed/>
                  <p:pic>
                    <p:nvPicPr>
                      <p:cNvPr id="31" name="Object 10">
                        <a:extLst>
                          <a:ext uri="{FF2B5EF4-FFF2-40B4-BE49-F238E27FC236}">
                            <a16:creationId xmlns:a16="http://schemas.microsoft.com/office/drawing/2014/main" id="{314A964B-F9AC-4E10-9F7F-5FF3645208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7922" y="4281066"/>
                        <a:ext cx="752475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16">
            <a:extLst>
              <a:ext uri="{FF2B5EF4-FFF2-40B4-BE49-F238E27FC236}">
                <a16:creationId xmlns:a16="http://schemas.microsoft.com/office/drawing/2014/main" id="{9ABF505B-30BA-4196-BD16-195224D9B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860" y="4596979"/>
            <a:ext cx="37861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The solution is the same as the extraneous root, so, no solutions</a:t>
            </a:r>
          </a:p>
        </p:txBody>
      </p:sp>
    </p:spTree>
    <p:extLst>
      <p:ext uri="{BB962C8B-B14F-4D97-AF65-F5344CB8AC3E}">
        <p14:creationId xmlns:p14="http://schemas.microsoft.com/office/powerpoint/2010/main" val="381327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 animBg="1"/>
      <p:bldP spid="18" grpId="0" animBg="1"/>
      <p:bldP spid="23" grpId="0"/>
      <p:bldP spid="24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509B1-7831-38BA-FA0A-BBA7162E81E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88640"/>
            <a:ext cx="11017224" cy="57606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Q:Which of the following </a:t>
            </a:r>
            <a:r>
              <a:rPr lang="en-US"/>
              <a:t>equations have </a:t>
            </a:r>
            <a:r>
              <a:rPr lang="en-US" dirty="0"/>
              <a:t>an extraneous root?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E1C3073-9E13-FD14-5900-3E5975C14F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006555"/>
              </p:ext>
            </p:extLst>
          </p:nvPr>
        </p:nvGraphicFramePr>
        <p:xfrm>
          <a:off x="479376" y="908720"/>
          <a:ext cx="2880320" cy="811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393480" progId="Equation.DSMT4">
                  <p:embed/>
                </p:oleObj>
              </mc:Choice>
              <mc:Fallback>
                <p:oleObj name="Equation" r:id="rId2" imgW="13968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E1C3073-9E13-FD14-5900-3E5975C14F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9376" y="908720"/>
                        <a:ext cx="2880320" cy="811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76AEC80-5B67-14F3-2C0E-929A700746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805552"/>
              </p:ext>
            </p:extLst>
          </p:nvPr>
        </p:nvGraphicFramePr>
        <p:xfrm>
          <a:off x="479376" y="2420888"/>
          <a:ext cx="36671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7680" imgH="419040" progId="Equation.DSMT4">
                  <p:embed/>
                </p:oleObj>
              </mc:Choice>
              <mc:Fallback>
                <p:oleObj name="Equation" r:id="rId4" imgW="1777680" imgH="419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76AEC80-5B67-14F3-2C0E-929A700746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9376" y="2420888"/>
                        <a:ext cx="3667125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A15AB10-C3FC-2FCA-AA2F-184EBB933C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609301"/>
              </p:ext>
            </p:extLst>
          </p:nvPr>
        </p:nvGraphicFramePr>
        <p:xfrm>
          <a:off x="479376" y="4030663"/>
          <a:ext cx="2671762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393480" progId="Equation.DSMT4">
                  <p:embed/>
                </p:oleObj>
              </mc:Choice>
              <mc:Fallback>
                <p:oleObj name="Equation" r:id="rId6" imgW="12952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A15AB10-C3FC-2FCA-AA2F-184EBB933C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9376" y="4030663"/>
                        <a:ext cx="2671762" cy="811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6902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A1656-76C5-6CFF-3A26-E0D372627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521820-217D-6308-7B98-1109E6ACE5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60" y="116632"/>
            <a:ext cx="11041016" cy="1619476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0DBF212-4626-B66D-1D22-32E386F5F0CE}"/>
              </a:ext>
            </a:extLst>
          </p:cNvPr>
          <p:cNvSpPr txBox="1">
            <a:spLocks/>
          </p:cNvSpPr>
          <p:nvPr/>
        </p:nvSpPr>
        <p:spPr>
          <a:xfrm>
            <a:off x="191344" y="2110510"/>
            <a:ext cx="7920880" cy="89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Ex: For what values of “x” will the inequality be true?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A8F30FA-6E71-6302-F21E-7FA9F33E41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857517"/>
              </p:ext>
            </p:extLst>
          </p:nvPr>
        </p:nvGraphicFramePr>
        <p:xfrm>
          <a:off x="8054008" y="1779070"/>
          <a:ext cx="2856258" cy="1002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93760" imgH="419040" progId="Equation.DSMT4">
                  <p:embed/>
                </p:oleObj>
              </mc:Choice>
              <mc:Fallback>
                <p:oleObj name="Equation" r:id="rId3" imgW="119376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A8F30FA-6E71-6302-F21E-7FA9F33E41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54008" y="1779070"/>
                        <a:ext cx="2856258" cy="10027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22E84A2-E580-315D-753B-429F406CAE13}"/>
              </a:ext>
            </a:extLst>
          </p:cNvPr>
          <p:cNvSpPr txBox="1">
            <a:spLocks/>
          </p:cNvSpPr>
          <p:nvPr/>
        </p:nvSpPr>
        <p:spPr>
          <a:xfrm>
            <a:off x="249560" y="3832448"/>
            <a:ext cx="7920880" cy="89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Ex: For what values of “x” will the inequality be true?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506D2BD-D357-D31F-5AB2-91E9662D4B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760538"/>
              </p:ext>
            </p:extLst>
          </p:nvPr>
        </p:nvGraphicFramePr>
        <p:xfrm>
          <a:off x="8040216" y="3611041"/>
          <a:ext cx="25527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66680" imgH="393480" progId="Equation.DSMT4">
                  <p:embed/>
                </p:oleObj>
              </mc:Choice>
              <mc:Fallback>
                <p:oleObj name="Equation" r:id="rId5" imgW="106668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506D2BD-D357-D31F-5AB2-91E9662D4B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40216" y="3611041"/>
                        <a:ext cx="2552700" cy="941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F9EB639D-23E9-6908-AB47-09E7D8447F71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874"/>
          <a:stretch/>
        </p:blipFill>
        <p:spPr>
          <a:xfrm>
            <a:off x="249559" y="4946551"/>
            <a:ext cx="10541185" cy="1735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872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18E29-0F9B-DC22-1144-E2AF9FB1F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7BA57-230A-35CA-1952-14215DFD80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5805264"/>
            <a:ext cx="9956800" cy="6686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Answer: 625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007C98-E6A2-3BA1-F247-52F5A9B74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50512"/>
            <a:ext cx="7525800" cy="119079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D0F50A3-1572-2F42-585C-4F95B92A2076}"/>
              </a:ext>
            </a:extLst>
          </p:cNvPr>
          <p:cNvSpPr/>
          <p:nvPr/>
        </p:nvSpPr>
        <p:spPr>
          <a:xfrm>
            <a:off x="479376" y="5229200"/>
            <a:ext cx="2304256" cy="1354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48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BFF9-941E-FF53-E626-B144EAE2967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5584" y="448072"/>
            <a:ext cx="10382944" cy="8926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what values of “x” will the inequality be true?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9CCD77F-8360-A6C4-DC31-2787E01C0B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617299"/>
              </p:ext>
            </p:extLst>
          </p:nvPr>
        </p:nvGraphicFramePr>
        <p:xfrm>
          <a:off x="7752184" y="116632"/>
          <a:ext cx="2856258" cy="1002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3760" imgH="419040" progId="Equation.DSMT4">
                  <p:embed/>
                </p:oleObj>
              </mc:Choice>
              <mc:Fallback>
                <p:oleObj name="Equation" r:id="rId2" imgW="119376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9CCD77F-8360-A6C4-DC31-2787E01C0B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52184" y="116632"/>
                        <a:ext cx="2856258" cy="10027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1898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847529" y="260648"/>
          <a:ext cx="196532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032" imgH="431613" progId="Equation.DSMT4">
                  <p:embed/>
                </p:oleObj>
              </mc:Choice>
              <mc:Fallback>
                <p:oleObj name="Equation" r:id="rId3" imgW="1079032" imgH="431613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529" y="260648"/>
                        <a:ext cx="196532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TextBox 17"/>
          <p:cNvSpPr txBox="1">
            <a:spLocks noChangeArrowheads="1"/>
          </p:cNvSpPr>
          <p:nvPr/>
        </p:nvSpPr>
        <p:spPr bwMode="auto">
          <a:xfrm>
            <a:off x="1775521" y="1340768"/>
            <a:ext cx="1857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NPV:</a:t>
            </a:r>
          </a:p>
        </p:txBody>
      </p:sp>
      <p:sp>
        <p:nvSpPr>
          <p:cNvPr id="3096" name="TextBox 18"/>
          <p:cNvSpPr txBox="1">
            <a:spLocks noChangeArrowheads="1"/>
          </p:cNvSpPr>
          <p:nvPr/>
        </p:nvSpPr>
        <p:spPr bwMode="auto">
          <a:xfrm>
            <a:off x="3866604" y="1343622"/>
            <a:ext cx="1785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LCD: </a:t>
            </a:r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1859658" y="1624932"/>
          <a:ext cx="9191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57002" imgH="177723" progId="Equation.DSMT4">
                  <p:embed/>
                </p:oleObj>
              </mc:Choice>
              <mc:Fallback>
                <p:oleObj name="Equation" r:id="rId5" imgW="457002" imgH="177723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9658" y="1624932"/>
                        <a:ext cx="919162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223793" y="1700809"/>
          <a:ext cx="7826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45626" imgH="253780" progId="Equation.DSMT4">
                  <p:embed/>
                </p:oleObj>
              </mc:Choice>
              <mc:Fallback>
                <p:oleObj name="Equation" r:id="rId7" imgW="545626" imgH="253780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793" y="1700809"/>
                        <a:ext cx="782637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1631504" y="2276872"/>
          <a:ext cx="38163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41600" imgH="431800" progId="Equation.DSMT4">
                  <p:embed/>
                </p:oleObj>
              </mc:Choice>
              <mc:Fallback>
                <p:oleObj name="Equation" r:id="rId9" imgW="2641600" imgH="43180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504" y="2276872"/>
                        <a:ext cx="381635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2664966" y="3169048"/>
          <a:ext cx="25923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48728" imgH="215806" progId="Equation.DSMT4">
                  <p:embed/>
                </p:oleObj>
              </mc:Choice>
              <mc:Fallback>
                <p:oleObj name="Equation" r:id="rId11" imgW="1548728" imgH="215806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4966" y="3169048"/>
                        <a:ext cx="259238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2288729" y="3634185"/>
          <a:ext cx="20637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29810" imgH="215806" progId="Equation.DSMT4">
                  <p:embed/>
                </p:oleObj>
              </mc:Choice>
              <mc:Fallback>
                <p:oleObj name="Equation" r:id="rId13" imgW="1129810" imgH="215806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8729" y="3634185"/>
                        <a:ext cx="20637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2501454" y="4113610"/>
          <a:ext cx="18145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29810" imgH="304668" progId="Equation.DSMT4">
                  <p:embed/>
                </p:oleObj>
              </mc:Choice>
              <mc:Fallback>
                <p:oleObj name="Equation" r:id="rId15" imgW="1129810" imgH="304668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454" y="4113610"/>
                        <a:ext cx="181451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2453829" y="4685111"/>
          <a:ext cx="18526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82700" imgH="254000" progId="Equation.DSMT4">
                  <p:embed/>
                </p:oleObj>
              </mc:Choice>
              <mc:Fallback>
                <p:oleObj name="Equation" r:id="rId17" imgW="1282700" imgH="254000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3829" y="4685111"/>
                        <a:ext cx="18526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2183955" y="5251847"/>
          <a:ext cx="19018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614" imgH="203112" progId="Equation.DSMT4">
                  <p:embed/>
                </p:oleObj>
              </mc:Choice>
              <mc:Fallback>
                <p:oleObj name="Equation" r:id="rId19" imgW="888614" imgH="203112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3955" y="5251847"/>
                        <a:ext cx="190182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" name="Picture 2">
            <a:extLst>
              <a:ext uri="{FF2B5EF4-FFF2-40B4-BE49-F238E27FC236}">
                <a16:creationId xmlns:a16="http://schemas.microsoft.com/office/drawing/2014/main" id="{137241EF-5C98-44B9-9A37-AE60B09D84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55"/>
          <a:stretch/>
        </p:blipFill>
        <p:spPr bwMode="auto">
          <a:xfrm>
            <a:off x="5951985" y="188641"/>
            <a:ext cx="3847291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538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/>
      <p:bldP spid="309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9B236B7-42B8-4F75-A2EF-15632515DA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4" y="476672"/>
            <a:ext cx="3639058" cy="401058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A61B62B-FCC1-47EE-9E1B-922C47304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7968" y="332656"/>
            <a:ext cx="3639058" cy="507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769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C53063-79D5-4D63-A695-68DCFFE328A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91344" y="97582"/>
            <a:ext cx="10873208" cy="1440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3F7B460-3F4C-415F-8E3A-E68F58CF3B65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19336" y="2708920"/>
            <a:ext cx="11593288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54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01EB5-6248-FB5C-898C-14963BBA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188640"/>
            <a:ext cx="9956800" cy="562074"/>
          </a:xfrm>
        </p:spPr>
        <p:txBody>
          <a:bodyPr/>
          <a:lstStyle/>
          <a:p>
            <a:r>
              <a:rPr lang="en-US" dirty="0"/>
              <a:t>Solving Rational Expressions: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FBA42-A597-A7D0-2B0D-A4271D426D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750714"/>
            <a:ext cx="11305256" cy="2606278"/>
          </a:xfrm>
        </p:spPr>
        <p:txBody>
          <a:bodyPr/>
          <a:lstStyle/>
          <a:p>
            <a:r>
              <a:rPr lang="en-US" dirty="0"/>
              <a:t>“Solving” an equation means finding all the values of the variable such that both sides of an equation are equal</a:t>
            </a:r>
          </a:p>
          <a:p>
            <a:r>
              <a:rPr lang="en-US" dirty="0"/>
              <a:t>“Solving” is not “simplifying”[reducing an equation] </a:t>
            </a:r>
          </a:p>
          <a:p>
            <a:r>
              <a:rPr lang="en-US" dirty="0"/>
              <a:t>When solving a rational equation, eliminate your denominators by multiplying all terms by the LCD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C9D00A60-1B50-B398-FE39-3B516AB745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770995"/>
              </p:ext>
            </p:extLst>
          </p:nvPr>
        </p:nvGraphicFramePr>
        <p:xfrm>
          <a:off x="1127448" y="2852936"/>
          <a:ext cx="3814762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44440" imgH="431640" progId="Equation.DSMT4">
                  <p:embed/>
                </p:oleObj>
              </mc:Choice>
              <mc:Fallback>
                <p:oleObj name="Equation" r:id="rId2" imgW="204444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C9D00A60-1B50-B398-FE39-3B516AB745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448" y="2852936"/>
                        <a:ext cx="3814762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174F9C1A-203B-502C-F142-E12C898840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336678"/>
              </p:ext>
            </p:extLst>
          </p:nvPr>
        </p:nvGraphicFramePr>
        <p:xfrm>
          <a:off x="5158235" y="3011314"/>
          <a:ext cx="19907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253800" progId="Equation.DSMT4">
                  <p:embed/>
                </p:oleObj>
              </mc:Choice>
              <mc:Fallback>
                <p:oleObj name="Equation" r:id="rId4" imgW="1066680" imgH="2538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174F9C1A-203B-502C-F142-E12C898840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8235" y="3011314"/>
                        <a:ext cx="19907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68D486F-D197-5FFB-84ED-50F29E9157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546380"/>
              </p:ext>
            </p:extLst>
          </p:nvPr>
        </p:nvGraphicFramePr>
        <p:xfrm>
          <a:off x="837755" y="3803402"/>
          <a:ext cx="189547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431640" progId="Equation.DSMT4">
                  <p:embed/>
                </p:oleObj>
              </mc:Choice>
              <mc:Fallback>
                <p:oleObj name="Equation" r:id="rId6" imgW="1015920" imgH="4316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768D486F-D197-5FFB-84ED-50F29E9157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755" y="3803402"/>
                        <a:ext cx="1895475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1157A40D-A3CB-5408-5240-6F2C70478B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809196"/>
              </p:ext>
            </p:extLst>
          </p:nvPr>
        </p:nvGraphicFramePr>
        <p:xfrm>
          <a:off x="2709962" y="3803402"/>
          <a:ext cx="227488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431640" progId="Equation.DSMT4">
                  <p:embed/>
                </p:oleObj>
              </mc:Choice>
              <mc:Fallback>
                <p:oleObj name="Equation" r:id="rId8" imgW="1218960" imgH="4316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1157A40D-A3CB-5408-5240-6F2C70478B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962" y="3803402"/>
                        <a:ext cx="2274888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F6C2F05B-34C7-37DC-C394-EC2B7BBD2F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29246"/>
              </p:ext>
            </p:extLst>
          </p:nvPr>
        </p:nvGraphicFramePr>
        <p:xfrm>
          <a:off x="5014218" y="3803402"/>
          <a:ext cx="2062162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431640" progId="Equation.DSMT4">
                  <p:embed/>
                </p:oleObj>
              </mc:Choice>
              <mc:Fallback>
                <p:oleObj name="Equation" r:id="rId10" imgW="1104840" imgH="43164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F6C2F05B-34C7-37DC-C394-EC2B7BBD2F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218" y="3803402"/>
                        <a:ext cx="2062162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D725881F-BA2A-3F77-1119-956DB320F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0764"/>
              </p:ext>
            </p:extLst>
          </p:nvPr>
        </p:nvGraphicFramePr>
        <p:xfrm>
          <a:off x="7102451" y="4019427"/>
          <a:ext cx="16113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253800" progId="Equation.DSMT4">
                  <p:embed/>
                </p:oleObj>
              </mc:Choice>
              <mc:Fallback>
                <p:oleObj name="Equation" r:id="rId12" imgW="863280" imgH="25380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D725881F-BA2A-3F77-1119-956DB320F5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2451" y="4019427"/>
                        <a:ext cx="161131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CA364B-D42C-C3C1-313D-1991C5E965B8}"/>
              </a:ext>
            </a:extLst>
          </p:cNvPr>
          <p:cNvCxnSpPr/>
          <p:nvPr/>
        </p:nvCxnSpPr>
        <p:spPr>
          <a:xfrm flipV="1">
            <a:off x="837754" y="4307458"/>
            <a:ext cx="360040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DF131A-E108-DA44-D0D2-F7AE50C90D2E}"/>
              </a:ext>
            </a:extLst>
          </p:cNvPr>
          <p:cNvCxnSpPr/>
          <p:nvPr/>
        </p:nvCxnSpPr>
        <p:spPr>
          <a:xfrm flipV="1">
            <a:off x="1269802" y="4091434"/>
            <a:ext cx="360040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AF39D7D2-6713-5E8A-6F5A-79E0587D65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221564"/>
              </p:ext>
            </p:extLst>
          </p:nvPr>
        </p:nvGraphicFramePr>
        <p:xfrm>
          <a:off x="1413819" y="4698480"/>
          <a:ext cx="12795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53800" progId="Equation.DSMT4">
                  <p:embed/>
                </p:oleObj>
              </mc:Choice>
              <mc:Fallback>
                <p:oleObj name="Equation" r:id="rId14" imgW="685800" imgH="2538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AF39D7D2-6713-5E8A-6F5A-79E0587D65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3819" y="4698480"/>
                        <a:ext cx="127952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96D2BC4-057F-0599-8FA6-F0F3CDE3E67D}"/>
              </a:ext>
            </a:extLst>
          </p:cNvPr>
          <p:cNvCxnSpPr>
            <a:cxnSpLocks/>
          </p:cNvCxnSpPr>
          <p:nvPr/>
        </p:nvCxnSpPr>
        <p:spPr>
          <a:xfrm flipV="1">
            <a:off x="2781970" y="4307458"/>
            <a:ext cx="64807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99B50CF-0211-880C-BA20-08D090E727F6}"/>
              </a:ext>
            </a:extLst>
          </p:cNvPr>
          <p:cNvCxnSpPr>
            <a:cxnSpLocks/>
          </p:cNvCxnSpPr>
          <p:nvPr/>
        </p:nvCxnSpPr>
        <p:spPr>
          <a:xfrm flipV="1">
            <a:off x="4006106" y="4091434"/>
            <a:ext cx="64807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4D37A8D9-A1AA-831B-0FB9-8AC749801A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744679"/>
              </p:ext>
            </p:extLst>
          </p:nvPr>
        </p:nvGraphicFramePr>
        <p:xfrm>
          <a:off x="3214018" y="4770487"/>
          <a:ext cx="61595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120" imgH="177480" progId="Equation.DSMT4">
                  <p:embed/>
                </p:oleObj>
              </mc:Choice>
              <mc:Fallback>
                <p:oleObj name="Equation" r:id="rId16" imgW="330120" imgH="17748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4D37A8D9-A1AA-831B-0FB9-8AC749801A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18" y="4770487"/>
                        <a:ext cx="615950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EB0EFA7-6E20-802E-A292-76B3FA7E925B}"/>
              </a:ext>
            </a:extLst>
          </p:cNvPr>
          <p:cNvCxnSpPr/>
          <p:nvPr/>
        </p:nvCxnSpPr>
        <p:spPr>
          <a:xfrm flipV="1">
            <a:off x="5086226" y="4307458"/>
            <a:ext cx="360040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BF2E79E-0E51-D69F-05E4-F7C5D3D54DA3}"/>
              </a:ext>
            </a:extLst>
          </p:cNvPr>
          <p:cNvCxnSpPr/>
          <p:nvPr/>
        </p:nvCxnSpPr>
        <p:spPr>
          <a:xfrm flipV="1">
            <a:off x="5590282" y="4019426"/>
            <a:ext cx="360040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B337916E-4C28-28E4-3BDF-250F940D57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454201"/>
              </p:ext>
            </p:extLst>
          </p:nvPr>
        </p:nvGraphicFramePr>
        <p:xfrm>
          <a:off x="4510163" y="4698480"/>
          <a:ext cx="12795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53800" progId="Equation.DSMT4">
                  <p:embed/>
                </p:oleObj>
              </mc:Choice>
              <mc:Fallback>
                <p:oleObj name="Equation" r:id="rId18" imgW="685800" imgH="25380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B337916E-4C28-28E4-3BDF-250F940D57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163" y="4698480"/>
                        <a:ext cx="127952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A888E58C-94FD-2ADA-D864-62473810BE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000177"/>
              </p:ext>
            </p:extLst>
          </p:nvPr>
        </p:nvGraphicFramePr>
        <p:xfrm>
          <a:off x="5950323" y="4698480"/>
          <a:ext cx="16113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63280" imgH="253800" progId="Equation.DSMT4">
                  <p:embed/>
                </p:oleObj>
              </mc:Choice>
              <mc:Fallback>
                <p:oleObj name="Equation" r:id="rId20" imgW="863280" imgH="253800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A888E58C-94FD-2ADA-D864-62473810BE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0323" y="4698480"/>
                        <a:ext cx="161131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47EDCCAD-CED7-5EEF-5317-C19104A9E2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376269"/>
              </p:ext>
            </p:extLst>
          </p:nvPr>
        </p:nvGraphicFramePr>
        <p:xfrm>
          <a:off x="5950323" y="4770488"/>
          <a:ext cx="23653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47EDCCAD-CED7-5EEF-5317-C19104A9E2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0323" y="4770488"/>
                        <a:ext cx="236537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224F58CE-C09F-83C0-2855-A3E24D4978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830079"/>
              </p:ext>
            </p:extLst>
          </p:nvPr>
        </p:nvGraphicFramePr>
        <p:xfrm>
          <a:off x="2971726" y="5128940"/>
          <a:ext cx="312261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76160" imgH="253800" progId="Equation.DSMT4">
                  <p:embed/>
                </p:oleObj>
              </mc:Choice>
              <mc:Fallback>
                <p:oleObj name="Equation" r:id="rId23" imgW="1676160" imgH="25380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224F58CE-C09F-83C0-2855-A3E24D4978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726" y="5128940"/>
                        <a:ext cx="3122612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72300A2B-3739-3ED1-0D4B-6D17831ED4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998061"/>
              </p:ext>
            </p:extLst>
          </p:nvPr>
        </p:nvGraphicFramePr>
        <p:xfrm>
          <a:off x="3646067" y="5675610"/>
          <a:ext cx="243681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07880" imgH="177480" progId="Equation.DSMT4">
                  <p:embed/>
                </p:oleObj>
              </mc:Choice>
              <mc:Fallback>
                <p:oleObj name="Equation" r:id="rId25" imgW="1307880" imgH="177480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72300A2B-3739-3ED1-0D4B-6D17831ED4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067" y="5675610"/>
                        <a:ext cx="2436813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E15DB959-D238-ABD4-8762-37AAADFE64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616519"/>
              </p:ext>
            </p:extLst>
          </p:nvPr>
        </p:nvGraphicFramePr>
        <p:xfrm>
          <a:off x="5158234" y="6063902"/>
          <a:ext cx="1135062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09480" imgH="177480" progId="Equation.DSMT4">
                  <p:embed/>
                </p:oleObj>
              </mc:Choice>
              <mc:Fallback>
                <p:oleObj name="Equation" r:id="rId27" imgW="609480" imgH="17748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E15DB959-D238-ABD4-8762-37AAADFE64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8234" y="6063902"/>
                        <a:ext cx="1135062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8BDC2255-E2D6-C8E9-984F-907848E0B0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869915"/>
              </p:ext>
            </p:extLst>
          </p:nvPr>
        </p:nvGraphicFramePr>
        <p:xfrm>
          <a:off x="7102450" y="5459586"/>
          <a:ext cx="92233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95000" imgH="431640" progId="Equation.DSMT4">
                  <p:embed/>
                </p:oleObj>
              </mc:Choice>
              <mc:Fallback>
                <p:oleObj name="Equation" r:id="rId29" imgW="495000" imgH="431640" progId="Equation.DSMT4">
                  <p:embed/>
                  <p:pic>
                    <p:nvPicPr>
                      <p:cNvPr id="24" name="Object 2">
                        <a:extLst>
                          <a:ext uri="{FF2B5EF4-FFF2-40B4-BE49-F238E27FC236}">
                            <a16:creationId xmlns:a16="http://schemas.microsoft.com/office/drawing/2014/main" id="{8BDC2255-E2D6-C8E9-984F-907848E0B0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2450" y="5459586"/>
                        <a:ext cx="922338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527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19684C6-DF16-44BC-9736-2EED39C39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116632"/>
            <a:ext cx="10888595" cy="100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1332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07A0D-31BD-4CF6-A894-057855078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B2AA4D-AC6D-4E8C-8C02-CD59D8A87F0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9336" y="21704"/>
            <a:ext cx="11593288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3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E91D8-E88F-4E46-AD46-088DFE9B5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274638"/>
            <a:ext cx="8753400" cy="418058"/>
          </a:xfrm>
        </p:spPr>
        <p:txBody>
          <a:bodyPr>
            <a:normAutofit fontScale="90000"/>
          </a:bodyPr>
          <a:lstStyle/>
          <a:p>
            <a:r>
              <a:rPr lang="en-CA" dirty="0"/>
              <a:t>Steps to Solving Rational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6C592-1E31-4657-9F09-D9BA41FE10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692696"/>
            <a:ext cx="11089232" cy="5616624"/>
          </a:xfrm>
        </p:spPr>
        <p:txBody>
          <a:bodyPr>
            <a:normAutofit/>
          </a:bodyPr>
          <a:lstStyle/>
          <a:p>
            <a:r>
              <a:rPr lang="en-CA" sz="2200" dirty="0"/>
              <a:t>When Solving Rational Equations:</a:t>
            </a:r>
            <a:br>
              <a:rPr lang="en-CA" sz="2200" dirty="0"/>
            </a:br>
            <a:endParaRPr lang="en-CA" sz="2200" dirty="0"/>
          </a:p>
          <a:p>
            <a:pPr lvl="1"/>
            <a:r>
              <a:rPr lang="en-CA" sz="2200" dirty="0"/>
              <a:t>There will always be an equal sign somewhere in the middle when solving an equation, as opposed to simplifying [no equal sign]</a:t>
            </a:r>
            <a:br>
              <a:rPr lang="en-CA" sz="2200" dirty="0"/>
            </a:br>
            <a:endParaRPr lang="en-CA" sz="2200" dirty="0"/>
          </a:p>
          <a:p>
            <a:pPr lvl="1"/>
            <a:r>
              <a:rPr lang="en-CA" sz="2200" dirty="0"/>
              <a:t>The goal is to find a value for “x” so that both sides of the equation will be equal when you plug it back in</a:t>
            </a:r>
            <a:br>
              <a:rPr lang="en-CA" sz="2200" dirty="0"/>
            </a:br>
            <a:endParaRPr lang="en-CA" sz="2200" dirty="0"/>
          </a:p>
          <a:p>
            <a:pPr lvl="1"/>
            <a:r>
              <a:rPr lang="en-CA" sz="2200" dirty="0"/>
              <a:t>To make the equation easier to solve, find the LCD, multiply all terms by the LCD to cancel out all the denominators:  NOTE: You can only do this when you are SOLVING!!  NOT Simplifying!!</a:t>
            </a:r>
            <a:br>
              <a:rPr lang="en-CA" sz="2200" dirty="0"/>
            </a:br>
            <a:endParaRPr lang="en-CA" sz="2200" dirty="0"/>
          </a:p>
          <a:p>
            <a:pPr lvl="1"/>
            <a:r>
              <a:rPr lang="en-CA" sz="2200" dirty="0"/>
              <a:t>Make sure to find your NPV’s, if your answer is equal to an NPV then it’s not an answer, it will be called an “</a:t>
            </a:r>
            <a:r>
              <a:rPr lang="en-CA" sz="2200" b="1" i="1" u="sng" dirty="0"/>
              <a:t>Extraneous Root</a:t>
            </a:r>
            <a:r>
              <a:rPr lang="en-CA" sz="2200" dirty="0"/>
              <a:t>”</a:t>
            </a:r>
          </a:p>
          <a:p>
            <a:pPr lvl="1"/>
            <a:endParaRPr lang="en-CA" sz="1900" dirty="0"/>
          </a:p>
        </p:txBody>
      </p:sp>
    </p:spTree>
    <p:extLst>
      <p:ext uri="{BB962C8B-B14F-4D97-AF65-F5344CB8AC3E}">
        <p14:creationId xmlns:p14="http://schemas.microsoft.com/office/powerpoint/2010/main" val="275813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3A7DB-71D7-460F-A617-B1B3AA1A5B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44624"/>
            <a:ext cx="3312368" cy="5326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Solve for “x”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6476B06-F236-4F5D-B92D-959BE88CD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749077"/>
              </p:ext>
            </p:extLst>
          </p:nvPr>
        </p:nvGraphicFramePr>
        <p:xfrm>
          <a:off x="7824192" y="3066025"/>
          <a:ext cx="3488605" cy="867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39880" imgH="431640" progId="Equation.DSMT4">
                  <p:embed/>
                </p:oleObj>
              </mc:Choice>
              <mc:Fallback>
                <p:oleObj name="Equation" r:id="rId3" imgW="173988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56476B06-F236-4F5D-B92D-959BE88CD6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3066025"/>
                        <a:ext cx="3488605" cy="8670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5C38C25A-A0C2-4075-91E3-61959140B3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658951"/>
              </p:ext>
            </p:extLst>
          </p:nvPr>
        </p:nvGraphicFramePr>
        <p:xfrm>
          <a:off x="339725" y="577850"/>
          <a:ext cx="2663825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79280" imgH="431640" progId="Equation.DSMT4">
                  <p:embed/>
                </p:oleObj>
              </mc:Choice>
              <mc:Fallback>
                <p:oleObj name="Equation" r:id="rId5" imgW="1079280" imgH="431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5C38C25A-A0C2-4075-91E3-61959140B3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577850"/>
                        <a:ext cx="2663825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321769F7-F521-4C89-91E4-29D53EFCD6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171525"/>
              </p:ext>
            </p:extLst>
          </p:nvPr>
        </p:nvGraphicFramePr>
        <p:xfrm>
          <a:off x="4303514" y="503709"/>
          <a:ext cx="236855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41120" imgH="431640" progId="Equation.DSMT4">
                  <p:embed/>
                </p:oleObj>
              </mc:Choice>
              <mc:Fallback>
                <p:oleObj name="Equation" r:id="rId7" imgW="1041120" imgH="43164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321769F7-F521-4C89-91E4-29D53EFCD6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514" y="503709"/>
                        <a:ext cx="2368550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BEA18665-663E-47DB-A9E4-CCB06ACFE0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564017"/>
              </p:ext>
            </p:extLst>
          </p:nvPr>
        </p:nvGraphicFramePr>
        <p:xfrm>
          <a:off x="250354" y="3068638"/>
          <a:ext cx="3181350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98320" imgH="431640" progId="Equation.DSMT4">
                  <p:embed/>
                </p:oleObj>
              </mc:Choice>
              <mc:Fallback>
                <p:oleObj name="Equation" r:id="rId9" imgW="1498320" imgH="43164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BEA18665-663E-47DB-A9E4-CCB06ACFE0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54" y="3068638"/>
                        <a:ext cx="3181350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353462A3-890C-4B2E-A5C3-1889D77496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790001"/>
              </p:ext>
            </p:extLst>
          </p:nvPr>
        </p:nvGraphicFramePr>
        <p:xfrm>
          <a:off x="8220720" y="476250"/>
          <a:ext cx="1763712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01440" imgH="431640" progId="Equation.DSMT4">
                  <p:embed/>
                </p:oleObj>
              </mc:Choice>
              <mc:Fallback>
                <p:oleObj name="Equation" r:id="rId11" imgW="901440" imgH="43164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353462A3-890C-4B2E-A5C3-1889D77496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0720" y="476250"/>
                        <a:ext cx="1763712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A409E8D3-520F-4806-A042-B83F51E37C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086152"/>
              </p:ext>
            </p:extLst>
          </p:nvPr>
        </p:nvGraphicFramePr>
        <p:xfrm>
          <a:off x="4288358" y="3068637"/>
          <a:ext cx="2455714" cy="867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440" imgH="431640" progId="Equation.DSMT4">
                  <p:embed/>
                </p:oleObj>
              </mc:Choice>
              <mc:Fallback>
                <p:oleObj name="Equation" r:id="rId13" imgW="1117440" imgH="43164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A409E8D3-520F-4806-A042-B83F51E37C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358" y="3068637"/>
                        <a:ext cx="2455714" cy="8670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1096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861756"/>
              </p:ext>
            </p:extLst>
          </p:nvPr>
        </p:nvGraphicFramePr>
        <p:xfrm>
          <a:off x="1055441" y="44624"/>
          <a:ext cx="2224087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01309" imgH="431613" progId="Equation.DSMT4">
                  <p:embed/>
                </p:oleObj>
              </mc:Choice>
              <mc:Fallback>
                <p:oleObj name="Equation" r:id="rId3" imgW="901309" imgH="431613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441" y="44624"/>
                        <a:ext cx="2224087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83432" y="1124745"/>
            <a:ext cx="908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997013"/>
              </p:ext>
            </p:extLst>
          </p:nvPr>
        </p:nvGraphicFramePr>
        <p:xfrm>
          <a:off x="1859732" y="1162845"/>
          <a:ext cx="5016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2936" imgH="177569" progId="Equation.DSMT4">
                  <p:embed/>
                </p:oleObj>
              </mc:Choice>
              <mc:Fallback>
                <p:oleObj name="Equation" r:id="rId5" imgW="202936" imgH="177569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9732" y="1162845"/>
                        <a:ext cx="50165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05252"/>
              </p:ext>
            </p:extLst>
          </p:nvPr>
        </p:nvGraphicFramePr>
        <p:xfrm>
          <a:off x="983432" y="1772817"/>
          <a:ext cx="70326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362" imgH="469696" progId="Equation.DSMT4">
                  <p:embed/>
                </p:oleObj>
              </mc:Choice>
              <mc:Fallback>
                <p:oleObj name="Equation" r:id="rId7" imgW="317362" imgH="469696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32" y="1772817"/>
                        <a:ext cx="703262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625219"/>
              </p:ext>
            </p:extLst>
          </p:nvPr>
        </p:nvGraphicFramePr>
        <p:xfrm>
          <a:off x="1632719" y="1929980"/>
          <a:ext cx="4524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2936" imgH="177569" progId="Equation.DSMT4">
                  <p:embed/>
                </p:oleObj>
              </mc:Choice>
              <mc:Fallback>
                <p:oleObj name="Equation" r:id="rId9" imgW="202936" imgH="177569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2719" y="1929980"/>
                        <a:ext cx="452438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253218"/>
              </p:ext>
            </p:extLst>
          </p:nvPr>
        </p:nvGraphicFramePr>
        <p:xfrm>
          <a:off x="2012132" y="1779167"/>
          <a:ext cx="9779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307" imgH="469696" progId="Equation.DSMT4">
                  <p:embed/>
                </p:oleObj>
              </mc:Choice>
              <mc:Fallback>
                <p:oleObj name="Equation" r:id="rId11" imgW="444307" imgH="469696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132" y="1779167"/>
                        <a:ext cx="9779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819189"/>
              </p:ext>
            </p:extLst>
          </p:nvPr>
        </p:nvGraphicFramePr>
        <p:xfrm>
          <a:off x="2939232" y="1929980"/>
          <a:ext cx="4508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2936" imgH="177569" progId="Equation.DSMT4">
                  <p:embed/>
                </p:oleObj>
              </mc:Choice>
              <mc:Fallback>
                <p:oleObj name="Equation" r:id="rId13" imgW="202936" imgH="177569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9232" y="1929980"/>
                        <a:ext cx="4508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622228"/>
              </p:ext>
            </p:extLst>
          </p:nvPr>
        </p:nvGraphicFramePr>
        <p:xfrm>
          <a:off x="3345632" y="1779167"/>
          <a:ext cx="13970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725" imgH="469696" progId="Equation.DSMT4">
                  <p:embed/>
                </p:oleObj>
              </mc:Choice>
              <mc:Fallback>
                <p:oleObj name="Equation" r:id="rId15" imgW="634725" imgH="469696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5632" y="1779167"/>
                        <a:ext cx="13970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632309"/>
              </p:ext>
            </p:extLst>
          </p:nvPr>
        </p:nvGraphicFramePr>
        <p:xfrm>
          <a:off x="4610869" y="1929980"/>
          <a:ext cx="4508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2936" imgH="177569" progId="Equation.DSMT4">
                  <p:embed/>
                </p:oleObj>
              </mc:Choice>
              <mc:Fallback>
                <p:oleObj name="Equation" r:id="rId17" imgW="202936" imgH="177569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869" y="1929980"/>
                        <a:ext cx="4508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1207269" y="2366542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957712"/>
              </p:ext>
            </p:extLst>
          </p:nvPr>
        </p:nvGraphicFramePr>
        <p:xfrm>
          <a:off x="1474788" y="2713484"/>
          <a:ext cx="7302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057" imgH="215806" progId="Equation.DSMT4">
                  <p:embed/>
                </p:oleObj>
              </mc:Choice>
              <mc:Fallback>
                <p:oleObj name="Equation" r:id="rId19" imgW="330057" imgH="215806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2713484"/>
                        <a:ext cx="730250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665249"/>
              </p:ext>
            </p:extLst>
          </p:nvPr>
        </p:nvGraphicFramePr>
        <p:xfrm>
          <a:off x="2365377" y="2803972"/>
          <a:ext cx="7016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17087" imgH="164885" progId="Equation.DSMT4">
                  <p:embed/>
                </p:oleObj>
              </mc:Choice>
              <mc:Fallback>
                <p:oleObj name="Equation" r:id="rId21" imgW="317087" imgH="164885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7" y="2803972"/>
                        <a:ext cx="701675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949694"/>
              </p:ext>
            </p:extLst>
          </p:nvPr>
        </p:nvGraphicFramePr>
        <p:xfrm>
          <a:off x="3179764" y="2718247"/>
          <a:ext cx="12287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58558" imgH="253890" progId="Equation.DSMT4">
                  <p:embed/>
                </p:oleObj>
              </mc:Choice>
              <mc:Fallback>
                <p:oleObj name="Equation" r:id="rId23" imgW="558558" imgH="253890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4" y="2718247"/>
                        <a:ext cx="1228725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087227"/>
              </p:ext>
            </p:extLst>
          </p:nvPr>
        </p:nvGraphicFramePr>
        <p:xfrm>
          <a:off x="1487489" y="3140968"/>
          <a:ext cx="23590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66337" imgH="215806" progId="Equation.DSMT4">
                  <p:embed/>
                </p:oleObj>
              </mc:Choice>
              <mc:Fallback>
                <p:oleObj name="Equation" r:id="rId25" imgW="1066337" imgH="215806" progId="Equation.DSMT4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489" y="3140968"/>
                        <a:ext cx="23590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235923"/>
              </p:ext>
            </p:extLst>
          </p:nvPr>
        </p:nvGraphicFramePr>
        <p:xfrm>
          <a:off x="1689565" y="3621444"/>
          <a:ext cx="14890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72516" imgH="177646" progId="Equation.DSMT4">
                  <p:embed/>
                </p:oleObj>
              </mc:Choice>
              <mc:Fallback>
                <p:oleObj name="Equation" r:id="rId27" imgW="672516" imgH="177646" progId="Equation.DSMT4">
                  <p:embed/>
                  <p:pic>
                    <p:nvPicPr>
                      <p:cNvPr id="10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565" y="3621444"/>
                        <a:ext cx="148907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532236"/>
              </p:ext>
            </p:extLst>
          </p:nvPr>
        </p:nvGraphicFramePr>
        <p:xfrm>
          <a:off x="1292566" y="4052276"/>
          <a:ext cx="12350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58558" imgH="177723" progId="Equation.DSMT4">
                  <p:embed/>
                </p:oleObj>
              </mc:Choice>
              <mc:Fallback>
                <p:oleObj name="Equation" r:id="rId29" imgW="558558" imgH="177723" progId="Equation.DSMT4">
                  <p:embed/>
                  <p:pic>
                    <p:nvPicPr>
                      <p:cNvPr id="10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566" y="4052276"/>
                        <a:ext cx="123507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658146" y="1100932"/>
            <a:ext cx="8159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NPV</a:t>
            </a:r>
          </a:p>
        </p:txBody>
      </p:sp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689544"/>
              </p:ext>
            </p:extLst>
          </p:nvPr>
        </p:nvGraphicFramePr>
        <p:xfrm>
          <a:off x="3575720" y="1124745"/>
          <a:ext cx="9398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0670" imgH="177646" progId="Equation.DSMT4">
                  <p:embed/>
                </p:oleObj>
              </mc:Choice>
              <mc:Fallback>
                <p:oleObj name="Equation" r:id="rId31" imgW="380670" imgH="177646" progId="Equation.DSMT4">
                  <p:embed/>
                  <p:pic>
                    <p:nvPicPr>
                      <p:cNvPr id="10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720" y="1124745"/>
                        <a:ext cx="9398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flipV="1">
            <a:off x="1620019" y="1983954"/>
            <a:ext cx="285750" cy="214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2499494" y="2401467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129732" y="2028404"/>
            <a:ext cx="285750" cy="214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956819" y="2372892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604519" y="1982367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104531"/>
              </p:ext>
            </p:extLst>
          </p:nvPr>
        </p:nvGraphicFramePr>
        <p:xfrm>
          <a:off x="2279576" y="4437113"/>
          <a:ext cx="1872208" cy="661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409088" imgH="431613" progId="Equation.DSMT4">
                  <p:embed/>
                </p:oleObj>
              </mc:Choice>
              <mc:Fallback>
                <p:oleObj name="Equation" r:id="rId33" imgW="1409088" imgH="431613" progId="Equation.DSMT4">
                  <p:embed/>
                  <p:pic>
                    <p:nvPicPr>
                      <p:cNvPr id="10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6" y="4437113"/>
                        <a:ext cx="1872208" cy="6617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673767"/>
              </p:ext>
            </p:extLst>
          </p:nvPr>
        </p:nvGraphicFramePr>
        <p:xfrm>
          <a:off x="2434754" y="5211407"/>
          <a:ext cx="499364" cy="268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55292" imgH="164957" progId="Equation.DSMT4">
                  <p:embed/>
                </p:oleObj>
              </mc:Choice>
              <mc:Fallback>
                <p:oleObj name="Equation" r:id="rId35" imgW="355292" imgH="164957" progId="Equation.DSMT4">
                  <p:embed/>
                  <p:pic>
                    <p:nvPicPr>
                      <p:cNvPr id="104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4754" y="5211407"/>
                        <a:ext cx="499364" cy="2682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669334"/>
              </p:ext>
            </p:extLst>
          </p:nvPr>
        </p:nvGraphicFramePr>
        <p:xfrm>
          <a:off x="3022130" y="5074072"/>
          <a:ext cx="356872" cy="70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53890" imgH="431613" progId="Equation.DSMT4">
                  <p:embed/>
                </p:oleObj>
              </mc:Choice>
              <mc:Fallback>
                <p:oleObj name="Equation" r:id="rId37" imgW="253890" imgH="431613" progId="Equation.DSMT4">
                  <p:embed/>
                  <p:pic>
                    <p:nvPicPr>
                      <p:cNvPr id="104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130" y="5074072"/>
                        <a:ext cx="356872" cy="7009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948172"/>
              </p:ext>
            </p:extLst>
          </p:nvPr>
        </p:nvGraphicFramePr>
        <p:xfrm>
          <a:off x="3431705" y="5085184"/>
          <a:ext cx="605911" cy="70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31613" imgH="431613" progId="Equation.DSMT4">
                  <p:embed/>
                </p:oleObj>
              </mc:Choice>
              <mc:Fallback>
                <p:oleObj name="Equation" r:id="rId39" imgW="431613" imgH="431613" progId="Equation.DSMT4">
                  <p:embed/>
                  <p:pic>
                    <p:nvPicPr>
                      <p:cNvPr id="104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05" y="5085184"/>
                        <a:ext cx="605911" cy="7009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388778"/>
              </p:ext>
            </p:extLst>
          </p:nvPr>
        </p:nvGraphicFramePr>
        <p:xfrm>
          <a:off x="2783633" y="5805264"/>
          <a:ext cx="640571" cy="70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57200" imgH="431800" progId="Equation.DSMT4">
                  <p:embed/>
                </p:oleObj>
              </mc:Choice>
              <mc:Fallback>
                <p:oleObj name="Equation" r:id="rId41" imgW="457200" imgH="431800" progId="Equation.DSMT4">
                  <p:embed/>
                  <p:pic>
                    <p:nvPicPr>
                      <p:cNvPr id="104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3633" y="5805264"/>
                        <a:ext cx="640571" cy="7009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4301784"/>
              </p:ext>
            </p:extLst>
          </p:nvPr>
        </p:nvGraphicFramePr>
        <p:xfrm>
          <a:off x="2415332" y="5947363"/>
          <a:ext cx="302956" cy="268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15619" imgH="164885" progId="Equation.DSMT4">
                  <p:embed/>
                </p:oleObj>
              </mc:Choice>
              <mc:Fallback>
                <p:oleObj name="Equation" r:id="rId43" imgW="215619" imgH="164885" progId="Equation.DSMT4">
                  <p:embed/>
                  <p:pic>
                    <p:nvPicPr>
                      <p:cNvPr id="104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5332" y="5947363"/>
                        <a:ext cx="302956" cy="2682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13B1924D-0C45-43EE-82CB-5F81A67C4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424" y="4509121"/>
            <a:ext cx="112723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Check:</a:t>
            </a:r>
          </a:p>
        </p:txBody>
      </p:sp>
      <p:graphicFrame>
        <p:nvGraphicFramePr>
          <p:cNvPr id="36" name="Object 3">
            <a:extLst>
              <a:ext uri="{FF2B5EF4-FFF2-40B4-BE49-F238E27FC236}">
                <a16:creationId xmlns:a16="http://schemas.microsoft.com/office/drawing/2014/main" id="{8C20D8E0-15B5-4E26-A694-F46DC27DE5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4073" y="25084"/>
          <a:ext cx="193516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850531" imgH="431613" progId="Equation.DSMT4">
                  <p:embed/>
                </p:oleObj>
              </mc:Choice>
              <mc:Fallback>
                <p:oleObj name="Equation" r:id="rId45" imgW="850531" imgH="431613" progId="Equation.DSMT4">
                  <p:embed/>
                  <p:pic>
                    <p:nvPicPr>
                      <p:cNvPr id="36" name="Object 3">
                        <a:extLst>
                          <a:ext uri="{FF2B5EF4-FFF2-40B4-BE49-F238E27FC236}">
                            <a16:creationId xmlns:a16="http://schemas.microsoft.com/office/drawing/2014/main" id="{8C20D8E0-15B5-4E26-A694-F46DC27DE5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4073" y="25084"/>
                        <a:ext cx="1935163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F3C668AB-C301-4F4B-B905-E4A6F57DA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3959" y="1158653"/>
            <a:ext cx="90646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38" name="Object 5">
            <a:extLst>
              <a:ext uri="{FF2B5EF4-FFF2-40B4-BE49-F238E27FC236}">
                <a16:creationId xmlns:a16="http://schemas.microsoft.com/office/drawing/2014/main" id="{BF431902-94B3-43BC-A26D-83D42299D9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60096" y="1196753"/>
          <a:ext cx="8778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55138" imgH="177569" progId="Equation.DSMT4">
                  <p:embed/>
                </p:oleObj>
              </mc:Choice>
              <mc:Fallback>
                <p:oleObj name="Equation" r:id="rId47" imgW="355138" imgH="177569" progId="Equation.DSMT4">
                  <p:embed/>
                  <p:pic>
                    <p:nvPicPr>
                      <p:cNvPr id="38" name="Object 5">
                        <a:extLst>
                          <a:ext uri="{FF2B5EF4-FFF2-40B4-BE49-F238E27FC236}">
                            <a16:creationId xmlns:a16="http://schemas.microsoft.com/office/drawing/2014/main" id="{BF431902-94B3-43BC-A26D-83D42299D9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096" y="1196753"/>
                        <a:ext cx="87788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">
            <a:extLst>
              <a:ext uri="{FF2B5EF4-FFF2-40B4-BE49-F238E27FC236}">
                <a16:creationId xmlns:a16="http://schemas.microsoft.com/office/drawing/2014/main" id="{C0979348-5579-42D1-99B4-AA14A77D19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647" y="2124398"/>
          <a:ext cx="5778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53780" imgH="152268" progId="Equation.DSMT4">
                  <p:embed/>
                </p:oleObj>
              </mc:Choice>
              <mc:Fallback>
                <p:oleObj name="Equation" r:id="rId49" imgW="253780" imgH="152268" progId="Equation.DSMT4">
                  <p:embed/>
                  <p:pic>
                    <p:nvPicPr>
                      <p:cNvPr id="39" name="Object 3">
                        <a:extLst>
                          <a:ext uri="{FF2B5EF4-FFF2-40B4-BE49-F238E27FC236}">
                            <a16:creationId xmlns:a16="http://schemas.microsoft.com/office/drawing/2014/main" id="{C0979348-5579-42D1-99B4-AA14A77D19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647" y="2124398"/>
                        <a:ext cx="57785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5">
            <a:extLst>
              <a:ext uri="{FF2B5EF4-FFF2-40B4-BE49-F238E27FC236}">
                <a16:creationId xmlns:a16="http://schemas.microsoft.com/office/drawing/2014/main" id="{65168DAA-C911-4B37-A580-A47EE18399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2871" y="2074019"/>
          <a:ext cx="911026" cy="432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82391" imgH="253890" progId="Equation.DSMT4">
                  <p:embed/>
                </p:oleObj>
              </mc:Choice>
              <mc:Fallback>
                <p:oleObj name="Equation" r:id="rId51" imgW="482391" imgH="253890" progId="Equation.DSMT4">
                  <p:embed/>
                  <p:pic>
                    <p:nvPicPr>
                      <p:cNvPr id="40" name="Object 5">
                        <a:extLst>
                          <a:ext uri="{FF2B5EF4-FFF2-40B4-BE49-F238E27FC236}">
                            <a16:creationId xmlns:a16="http://schemas.microsoft.com/office/drawing/2014/main" id="{65168DAA-C911-4B37-A580-A47EE18399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2871" y="2074019"/>
                        <a:ext cx="911026" cy="4327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">
            <a:extLst>
              <a:ext uri="{FF2B5EF4-FFF2-40B4-BE49-F238E27FC236}">
                <a16:creationId xmlns:a16="http://schemas.microsoft.com/office/drawing/2014/main" id="{E1C113F9-5923-49F1-9334-6E6134F714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99673" y="1837060"/>
          <a:ext cx="7858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80835" imgH="431613" progId="Equation.DSMT4">
                  <p:embed/>
                </p:oleObj>
              </mc:Choice>
              <mc:Fallback>
                <p:oleObj name="Equation" r:id="rId53" imgW="380835" imgH="431613" progId="Equation.DSMT4">
                  <p:embed/>
                  <p:pic>
                    <p:nvPicPr>
                      <p:cNvPr id="41" name="Object 3">
                        <a:extLst>
                          <a:ext uri="{FF2B5EF4-FFF2-40B4-BE49-F238E27FC236}">
                            <a16:creationId xmlns:a16="http://schemas.microsoft.com/office/drawing/2014/main" id="{E1C113F9-5923-49F1-9334-6E6134F714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9673" y="1837060"/>
                        <a:ext cx="785813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5">
            <a:extLst>
              <a:ext uri="{FF2B5EF4-FFF2-40B4-BE49-F238E27FC236}">
                <a16:creationId xmlns:a16="http://schemas.microsoft.com/office/drawing/2014/main" id="{C19CA2E8-DEEC-4CED-9455-2EDF1ADAD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63112" y="2074019"/>
          <a:ext cx="9128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482391" imgH="253890" progId="Equation.DSMT4">
                  <p:embed/>
                </p:oleObj>
              </mc:Choice>
              <mc:Fallback>
                <p:oleObj name="Equation" r:id="rId55" imgW="482391" imgH="253890" progId="Equation.DSMT4">
                  <p:embed/>
                  <p:pic>
                    <p:nvPicPr>
                      <p:cNvPr id="42" name="Object 5">
                        <a:extLst>
                          <a:ext uri="{FF2B5EF4-FFF2-40B4-BE49-F238E27FC236}">
                            <a16:creationId xmlns:a16="http://schemas.microsoft.com/office/drawing/2014/main" id="{C19CA2E8-DEEC-4CED-9455-2EDF1ADADE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3112" y="2074019"/>
                        <a:ext cx="91281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">
            <a:extLst>
              <a:ext uri="{FF2B5EF4-FFF2-40B4-BE49-F238E27FC236}">
                <a16:creationId xmlns:a16="http://schemas.microsoft.com/office/drawing/2014/main" id="{6728904D-6F95-4295-9C30-43644AAA5B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09397" y="2113286"/>
          <a:ext cx="5778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253670" imgH="177569" progId="Equation.DSMT4">
                  <p:embed/>
                </p:oleObj>
              </mc:Choice>
              <mc:Fallback>
                <p:oleObj name="Equation" r:id="rId56" imgW="253670" imgH="177569" progId="Equation.DSMT4">
                  <p:embed/>
                  <p:pic>
                    <p:nvPicPr>
                      <p:cNvPr id="43" name="Object 3">
                        <a:extLst>
                          <a:ext uri="{FF2B5EF4-FFF2-40B4-BE49-F238E27FC236}">
                            <a16:creationId xmlns:a16="http://schemas.microsoft.com/office/drawing/2014/main" id="{6728904D-6F95-4295-9C30-43644AAA5B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9397" y="2113286"/>
                        <a:ext cx="57785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5">
            <a:extLst>
              <a:ext uri="{FF2B5EF4-FFF2-40B4-BE49-F238E27FC236}">
                <a16:creationId xmlns:a16="http://schemas.microsoft.com/office/drawing/2014/main" id="{9F4EE835-A55A-4C8B-AA0D-67F933B3E9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31263" y="2074019"/>
          <a:ext cx="792088" cy="406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482391" imgH="253890" progId="Equation.DSMT4">
                  <p:embed/>
                </p:oleObj>
              </mc:Choice>
              <mc:Fallback>
                <p:oleObj name="Equation" r:id="rId58" imgW="482391" imgH="253890" progId="Equation.DSMT4">
                  <p:embed/>
                  <p:pic>
                    <p:nvPicPr>
                      <p:cNvPr id="44" name="Object 5">
                        <a:extLst>
                          <a:ext uri="{FF2B5EF4-FFF2-40B4-BE49-F238E27FC236}">
                            <a16:creationId xmlns:a16="http://schemas.microsoft.com/office/drawing/2014/main" id="{9F4EE835-A55A-4C8B-AA0D-67F933B3E9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1263" y="2074019"/>
                        <a:ext cx="792088" cy="4062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5">
            <a:extLst>
              <a:ext uri="{FF2B5EF4-FFF2-40B4-BE49-F238E27FC236}">
                <a16:creationId xmlns:a16="http://schemas.microsoft.com/office/drawing/2014/main" id="{C921D117-E5B2-417C-92B9-9C4209771B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61461" y="2975298"/>
          <a:ext cx="120173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520474" imgH="215806" progId="Equation.DSMT4">
                  <p:embed/>
                </p:oleObj>
              </mc:Choice>
              <mc:Fallback>
                <p:oleObj name="Equation" r:id="rId59" imgW="520474" imgH="215806" progId="Equation.DSMT4">
                  <p:embed/>
                  <p:pic>
                    <p:nvPicPr>
                      <p:cNvPr id="45" name="Object 5">
                        <a:extLst>
                          <a:ext uri="{FF2B5EF4-FFF2-40B4-BE49-F238E27FC236}">
                            <a16:creationId xmlns:a16="http://schemas.microsoft.com/office/drawing/2014/main" id="{C921D117-E5B2-417C-92B9-9C4209771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1461" y="2975298"/>
                        <a:ext cx="1201737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5">
            <a:extLst>
              <a:ext uri="{FF2B5EF4-FFF2-40B4-BE49-F238E27FC236}">
                <a16:creationId xmlns:a16="http://schemas.microsoft.com/office/drawing/2014/main" id="{30106BD3-8F57-4229-A3B6-F0289D45E3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79073" y="3057847"/>
          <a:ext cx="995363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431425" imgH="177646" progId="Equation.DSMT4">
                  <p:embed/>
                </p:oleObj>
              </mc:Choice>
              <mc:Fallback>
                <p:oleObj name="Equation" r:id="rId61" imgW="431425" imgH="177646" progId="Equation.DSMT4">
                  <p:embed/>
                  <p:pic>
                    <p:nvPicPr>
                      <p:cNvPr id="46" name="Object 5">
                        <a:extLst>
                          <a:ext uri="{FF2B5EF4-FFF2-40B4-BE49-F238E27FC236}">
                            <a16:creationId xmlns:a16="http://schemas.microsoft.com/office/drawing/2014/main" id="{30106BD3-8F57-4229-A3B6-F0289D45E3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9073" y="3057847"/>
                        <a:ext cx="995363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5">
            <a:extLst>
              <a:ext uri="{FF2B5EF4-FFF2-40B4-BE49-F238E27FC236}">
                <a16:creationId xmlns:a16="http://schemas.microsoft.com/office/drawing/2014/main" id="{30D503A6-509C-4BBB-84CF-73C554CB46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44272" y="3068961"/>
          <a:ext cx="12001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520248" imgH="177646" progId="Equation.DSMT4">
                  <p:embed/>
                </p:oleObj>
              </mc:Choice>
              <mc:Fallback>
                <p:oleObj name="Equation" r:id="rId63" imgW="520248" imgH="177646" progId="Equation.DSMT4">
                  <p:embed/>
                  <p:pic>
                    <p:nvPicPr>
                      <p:cNvPr id="47" name="Object 5">
                        <a:extLst>
                          <a:ext uri="{FF2B5EF4-FFF2-40B4-BE49-F238E27FC236}">
                            <a16:creationId xmlns:a16="http://schemas.microsoft.com/office/drawing/2014/main" id="{30D503A6-509C-4BBB-84CF-73C554CB46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4272" y="3068961"/>
                        <a:ext cx="120015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5">
            <a:extLst>
              <a:ext uri="{FF2B5EF4-FFF2-40B4-BE49-F238E27FC236}">
                <a16:creationId xmlns:a16="http://schemas.microsoft.com/office/drawing/2014/main" id="{EB45C550-EF42-4B84-8724-09C02D680B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0986" y="3586485"/>
          <a:ext cx="76358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330057" imgH="215806" progId="Equation.DSMT4">
                  <p:embed/>
                </p:oleObj>
              </mc:Choice>
              <mc:Fallback>
                <p:oleObj name="Equation" r:id="rId65" imgW="330057" imgH="215806" progId="Equation.DSMT4">
                  <p:embed/>
                  <p:pic>
                    <p:nvPicPr>
                      <p:cNvPr id="48" name="Object 5">
                        <a:extLst>
                          <a:ext uri="{FF2B5EF4-FFF2-40B4-BE49-F238E27FC236}">
                            <a16:creationId xmlns:a16="http://schemas.microsoft.com/office/drawing/2014/main" id="{EB45C550-EF42-4B84-8724-09C02D680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986" y="3586485"/>
                        <a:ext cx="763587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5">
            <a:extLst>
              <a:ext uri="{FF2B5EF4-FFF2-40B4-BE49-F238E27FC236}">
                <a16:creationId xmlns:a16="http://schemas.microsoft.com/office/drawing/2014/main" id="{3B8FEB68-D68F-4712-8C31-CA24AE788B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1086" y="3651572"/>
          <a:ext cx="7635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329914" imgH="177646" progId="Equation.DSMT4">
                  <p:embed/>
                </p:oleObj>
              </mc:Choice>
              <mc:Fallback>
                <p:oleObj name="Equation" r:id="rId67" imgW="329914" imgH="177646" progId="Equation.DSMT4">
                  <p:embed/>
                  <p:pic>
                    <p:nvPicPr>
                      <p:cNvPr id="49" name="Object 5">
                        <a:extLst>
                          <a:ext uri="{FF2B5EF4-FFF2-40B4-BE49-F238E27FC236}">
                            <a16:creationId xmlns:a16="http://schemas.microsoft.com/office/drawing/2014/main" id="{3B8FEB68-D68F-4712-8C31-CA24AE788B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1086" y="3651572"/>
                        <a:ext cx="763587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5">
            <a:extLst>
              <a:ext uri="{FF2B5EF4-FFF2-40B4-BE49-F238E27FC236}">
                <a16:creationId xmlns:a16="http://schemas.microsoft.com/office/drawing/2014/main" id="{ACE25928-DB0B-41DB-8EBC-9F3E52E4BA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74360" y="3678561"/>
          <a:ext cx="8509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368140" imgH="177723" progId="Equation.DSMT4">
                  <p:embed/>
                </p:oleObj>
              </mc:Choice>
              <mc:Fallback>
                <p:oleObj name="Equation" r:id="rId69" imgW="368140" imgH="177723" progId="Equation.DSMT4">
                  <p:embed/>
                  <p:pic>
                    <p:nvPicPr>
                      <p:cNvPr id="50" name="Object 5">
                        <a:extLst>
                          <a:ext uri="{FF2B5EF4-FFF2-40B4-BE49-F238E27FC236}">
                            <a16:creationId xmlns:a16="http://schemas.microsoft.com/office/drawing/2014/main" id="{ACE25928-DB0B-41DB-8EBC-9F3E52E4BA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4360" y="3678561"/>
                        <a:ext cx="85090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">
            <a:extLst>
              <a:ext uri="{FF2B5EF4-FFF2-40B4-BE49-F238E27FC236}">
                <a16:creationId xmlns:a16="http://schemas.microsoft.com/office/drawing/2014/main" id="{FFD0C849-4396-42D8-86D3-E830029451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91622" y="4162747"/>
          <a:ext cx="11430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494870" imgH="253780" progId="Equation.DSMT4">
                  <p:embed/>
                </p:oleObj>
              </mc:Choice>
              <mc:Fallback>
                <p:oleObj name="Equation" r:id="rId71" imgW="494870" imgH="253780" progId="Equation.DSMT4">
                  <p:embed/>
                  <p:pic>
                    <p:nvPicPr>
                      <p:cNvPr id="51" name="Object 5">
                        <a:extLst>
                          <a:ext uri="{FF2B5EF4-FFF2-40B4-BE49-F238E27FC236}">
                            <a16:creationId xmlns:a16="http://schemas.microsoft.com/office/drawing/2014/main" id="{FFD0C849-4396-42D8-86D3-E830029451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622" y="4162747"/>
                        <a:ext cx="11430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">
            <a:extLst>
              <a:ext uri="{FF2B5EF4-FFF2-40B4-BE49-F238E27FC236}">
                <a16:creationId xmlns:a16="http://schemas.microsoft.com/office/drawing/2014/main" id="{791AA30A-54B5-42E3-AE48-DBF51B1F3E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01272" y="4173861"/>
          <a:ext cx="167005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723586" imgH="253890" progId="Equation.DSMT4">
                  <p:embed/>
                </p:oleObj>
              </mc:Choice>
              <mc:Fallback>
                <p:oleObj name="Equation" r:id="rId73" imgW="723586" imgH="253890" progId="Equation.DSMT4">
                  <p:embed/>
                  <p:pic>
                    <p:nvPicPr>
                      <p:cNvPr id="52" name="Object 5">
                        <a:extLst>
                          <a:ext uri="{FF2B5EF4-FFF2-40B4-BE49-F238E27FC236}">
                            <a16:creationId xmlns:a16="http://schemas.microsoft.com/office/drawing/2014/main" id="{791AA30A-54B5-42E3-AE48-DBF51B1F3E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1272" y="4173861"/>
                        <a:ext cx="1670050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3D8AC39-5B29-4344-9251-A1ACFD579004}"/>
              </a:ext>
            </a:extLst>
          </p:cNvPr>
          <p:cNvCxnSpPr/>
          <p:nvPr/>
        </p:nvCxnSpPr>
        <p:spPr>
          <a:xfrm rot="5400000">
            <a:off x="6720235" y="4800923"/>
            <a:ext cx="409575" cy="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1C0257D6-C490-451E-8767-368C3F017C57}"/>
              </a:ext>
            </a:extLst>
          </p:cNvPr>
          <p:cNvCxnSpPr/>
          <p:nvPr/>
        </p:nvCxnSpPr>
        <p:spPr>
          <a:xfrm rot="5400000">
            <a:off x="7739410" y="4827910"/>
            <a:ext cx="409575" cy="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5">
            <a:extLst>
              <a:ext uri="{FF2B5EF4-FFF2-40B4-BE49-F238E27FC236}">
                <a16:creationId xmlns:a16="http://schemas.microsoft.com/office/drawing/2014/main" id="{E6032672-C4E3-488C-A8F5-E00A62AA20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8935" y="5026347"/>
          <a:ext cx="108426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469696" imgH="177723" progId="Equation.DSMT4">
                  <p:embed/>
                </p:oleObj>
              </mc:Choice>
              <mc:Fallback>
                <p:oleObj name="Equation" r:id="rId75" imgW="469696" imgH="177723" progId="Equation.DSMT4">
                  <p:embed/>
                  <p:pic>
                    <p:nvPicPr>
                      <p:cNvPr id="55" name="Object 5">
                        <a:extLst>
                          <a:ext uri="{FF2B5EF4-FFF2-40B4-BE49-F238E27FC236}">
                            <a16:creationId xmlns:a16="http://schemas.microsoft.com/office/drawing/2014/main" id="{E6032672-C4E3-488C-A8F5-E00A62AA20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935" y="5026347"/>
                        <a:ext cx="1084262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">
            <a:extLst>
              <a:ext uri="{FF2B5EF4-FFF2-40B4-BE49-F238E27FC236}">
                <a16:creationId xmlns:a16="http://schemas.microsoft.com/office/drawing/2014/main" id="{842A05B7-B115-491C-935B-0B4AE7CC2C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66398" y="5037461"/>
          <a:ext cx="108426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7" imgW="469696" imgH="177723" progId="Equation.DSMT4">
                  <p:embed/>
                </p:oleObj>
              </mc:Choice>
              <mc:Fallback>
                <p:oleObj name="Equation" r:id="rId77" imgW="469696" imgH="177723" progId="Equation.DSMT4">
                  <p:embed/>
                  <p:pic>
                    <p:nvPicPr>
                      <p:cNvPr id="56" name="Object 5">
                        <a:extLst>
                          <a:ext uri="{FF2B5EF4-FFF2-40B4-BE49-F238E27FC236}">
                            <a16:creationId xmlns:a16="http://schemas.microsoft.com/office/drawing/2014/main" id="{842A05B7-B115-491C-935B-0B4AE7CC2C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398" y="5037461"/>
                        <a:ext cx="1084263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>
            <a:extLst>
              <a:ext uri="{FF2B5EF4-FFF2-40B4-BE49-F238E27FC236}">
                <a16:creationId xmlns:a16="http://schemas.microsoft.com/office/drawing/2014/main" id="{3B082723-8971-425A-8EB8-7A1A91173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8746" y="1172940"/>
            <a:ext cx="8159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NPV</a:t>
            </a:r>
          </a:p>
        </p:txBody>
      </p:sp>
      <p:graphicFrame>
        <p:nvGraphicFramePr>
          <p:cNvPr id="58" name="Object 16">
            <a:extLst>
              <a:ext uri="{FF2B5EF4-FFF2-40B4-BE49-F238E27FC236}">
                <a16:creationId xmlns:a16="http://schemas.microsoft.com/office/drawing/2014/main" id="{554816EF-724C-45D4-8DB6-805EF6C260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66189" y="1196976"/>
          <a:ext cx="11588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469800" imgH="177480" progId="Equation.DSMT4">
                  <p:embed/>
                </p:oleObj>
              </mc:Choice>
              <mc:Fallback>
                <p:oleObj name="Equation" r:id="rId79" imgW="469800" imgH="177480" progId="Equation.DSMT4">
                  <p:embed/>
                  <p:pic>
                    <p:nvPicPr>
                      <p:cNvPr id="58" name="Object 16">
                        <a:extLst>
                          <a:ext uri="{FF2B5EF4-FFF2-40B4-BE49-F238E27FC236}">
                            <a16:creationId xmlns:a16="http://schemas.microsoft.com/office/drawing/2014/main" id="{554816EF-724C-45D4-8DB6-805EF6C260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6189" y="1196976"/>
                        <a:ext cx="11588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60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  <p:bldP spid="35" grpId="0"/>
      <p:bldP spid="37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889654"/>
              </p:ext>
            </p:extLst>
          </p:nvPr>
        </p:nvGraphicFramePr>
        <p:xfrm>
          <a:off x="1597671" y="116632"/>
          <a:ext cx="116681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900" imgH="431800" progId="Equation.DSMT4">
                  <p:embed/>
                </p:oleObj>
              </mc:Choice>
              <mc:Fallback>
                <p:oleObj name="Equation" r:id="rId3" imgW="596900" imgH="43180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671" y="116632"/>
                        <a:ext cx="1166813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39416" y="1126903"/>
            <a:ext cx="908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820694"/>
              </p:ext>
            </p:extLst>
          </p:nvPr>
        </p:nvGraphicFramePr>
        <p:xfrm>
          <a:off x="1669679" y="1196753"/>
          <a:ext cx="6889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158" imgH="177646" progId="Equation.DSMT4">
                  <p:embed/>
                </p:oleObj>
              </mc:Choice>
              <mc:Fallback>
                <p:oleObj name="Equation" r:id="rId5" imgW="279158" imgH="177646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9679" y="1196753"/>
                        <a:ext cx="6889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88553"/>
              </p:ext>
            </p:extLst>
          </p:nvPr>
        </p:nvGraphicFramePr>
        <p:xfrm>
          <a:off x="1453654" y="1844825"/>
          <a:ext cx="104140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33169" imgH="469696" progId="Equation.DSMT4">
                  <p:embed/>
                </p:oleObj>
              </mc:Choice>
              <mc:Fallback>
                <p:oleObj name="Equation" r:id="rId7" imgW="533169" imgH="469696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3654" y="1844825"/>
                        <a:ext cx="1041400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687089"/>
              </p:ext>
            </p:extLst>
          </p:nvPr>
        </p:nvGraphicFramePr>
        <p:xfrm>
          <a:off x="902793" y="1938487"/>
          <a:ext cx="6889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158" imgH="177646" progId="Equation.DSMT4">
                  <p:embed/>
                </p:oleObj>
              </mc:Choice>
              <mc:Fallback>
                <p:oleObj name="Equation" r:id="rId9" imgW="279158" imgH="177646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793" y="1938487"/>
                        <a:ext cx="6889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032031"/>
              </p:ext>
            </p:extLst>
          </p:nvPr>
        </p:nvGraphicFramePr>
        <p:xfrm>
          <a:off x="2468067" y="1855936"/>
          <a:ext cx="768350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529" imgH="469696" progId="Equation.DSMT4">
                  <p:embed/>
                </p:oleObj>
              </mc:Choice>
              <mc:Fallback>
                <p:oleObj name="Equation" r:id="rId11" imgW="393529" imgH="469696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067" y="1855936"/>
                        <a:ext cx="768350" cy="1017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143926"/>
              </p:ext>
            </p:extLst>
          </p:nvPr>
        </p:nvGraphicFramePr>
        <p:xfrm>
          <a:off x="3168155" y="2028975"/>
          <a:ext cx="6889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158" imgH="177646" progId="Equation.DSMT4">
                  <p:embed/>
                </p:oleObj>
              </mc:Choice>
              <mc:Fallback>
                <p:oleObj name="Equation" r:id="rId13" imgW="279158" imgH="177646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155" y="2028975"/>
                        <a:ext cx="6889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154619"/>
              </p:ext>
            </p:extLst>
          </p:nvPr>
        </p:nvGraphicFramePr>
        <p:xfrm>
          <a:off x="1701305" y="3070375"/>
          <a:ext cx="8175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8918" imgH="177723" progId="Equation.DSMT4">
                  <p:embed/>
                </p:oleObj>
              </mc:Choice>
              <mc:Fallback>
                <p:oleObj name="Equation" r:id="rId14" imgW="418918" imgH="177723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305" y="3070375"/>
                        <a:ext cx="817563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781535"/>
              </p:ext>
            </p:extLst>
          </p:nvPr>
        </p:nvGraphicFramePr>
        <p:xfrm>
          <a:off x="2523630" y="3008462"/>
          <a:ext cx="5191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353" imgH="215619" progId="Equation.DSMT4">
                  <p:embed/>
                </p:oleObj>
              </mc:Choice>
              <mc:Fallback>
                <p:oleObj name="Equation" r:id="rId16" imgW="266353" imgH="215619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3630" y="3008462"/>
                        <a:ext cx="51911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756160"/>
              </p:ext>
            </p:extLst>
          </p:nvPr>
        </p:nvGraphicFramePr>
        <p:xfrm>
          <a:off x="1674318" y="3665687"/>
          <a:ext cx="11382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693" imgH="215713" progId="Equation.DSMT4">
                  <p:embed/>
                </p:oleObj>
              </mc:Choice>
              <mc:Fallback>
                <p:oleObj name="Equation" r:id="rId18" imgW="583693" imgH="215713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318" y="3665687"/>
                        <a:ext cx="1138237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455869"/>
              </p:ext>
            </p:extLst>
          </p:nvPr>
        </p:nvGraphicFramePr>
        <p:xfrm>
          <a:off x="1365251" y="4219947"/>
          <a:ext cx="1460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49160" imgH="241200" progId="Equation.DSMT4">
                  <p:embed/>
                </p:oleObj>
              </mc:Choice>
              <mc:Fallback>
                <p:oleObj name="Equation" r:id="rId20" imgW="749160" imgH="241200" progId="Equation.DSMT4">
                  <p:embed/>
                  <p:pic>
                    <p:nvPicPr>
                      <p:cNvPr id="1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1" y="4219947"/>
                        <a:ext cx="14605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293223"/>
              </p:ext>
            </p:extLst>
          </p:nvPr>
        </p:nvGraphicFramePr>
        <p:xfrm>
          <a:off x="1123951" y="4800972"/>
          <a:ext cx="17081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76240" imgH="241200" progId="Equation.DSMT4">
                  <p:embed/>
                </p:oleObj>
              </mc:Choice>
              <mc:Fallback>
                <p:oleObj name="Equation" r:id="rId22" imgW="876240" imgH="241200" progId="Equation.DSMT4">
                  <p:embed/>
                  <p:pic>
                    <p:nvPicPr>
                      <p:cNvPr id="2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1" y="4800972"/>
                        <a:ext cx="170815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900372"/>
              </p:ext>
            </p:extLst>
          </p:nvPr>
        </p:nvGraphicFramePr>
        <p:xfrm>
          <a:off x="1514477" y="5274047"/>
          <a:ext cx="13350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85800" imgH="241200" progId="Equation.DSMT4">
                  <p:embed/>
                </p:oleObj>
              </mc:Choice>
              <mc:Fallback>
                <p:oleObj name="Equation" r:id="rId24" imgW="685800" imgH="241200" progId="Equation.DSMT4">
                  <p:embed/>
                  <p:pic>
                    <p:nvPicPr>
                      <p:cNvPr id="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477" y="5274047"/>
                        <a:ext cx="1335087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5EFDAF4D-17D3-45EC-B541-DFECD412A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8288" y="1172940"/>
            <a:ext cx="8159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NPV</a:t>
            </a:r>
          </a:p>
        </p:txBody>
      </p:sp>
      <p:graphicFrame>
        <p:nvGraphicFramePr>
          <p:cNvPr id="40" name="Object 16">
            <a:extLst>
              <a:ext uri="{FF2B5EF4-FFF2-40B4-BE49-F238E27FC236}">
                <a16:creationId xmlns:a16="http://schemas.microsoft.com/office/drawing/2014/main" id="{1D54F7C3-4A48-4E25-B660-3D21AE20DC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031371"/>
              </p:ext>
            </p:extLst>
          </p:nvPr>
        </p:nvGraphicFramePr>
        <p:xfrm>
          <a:off x="3325862" y="1196753"/>
          <a:ext cx="9398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670" imgH="177646" progId="Equation.DSMT4">
                  <p:embed/>
                </p:oleObj>
              </mc:Choice>
              <mc:Fallback>
                <p:oleObj name="Equation" r:id="rId26" imgW="380670" imgH="177646" progId="Equation.DSMT4">
                  <p:embed/>
                  <p:pic>
                    <p:nvPicPr>
                      <p:cNvPr id="40" name="Object 16">
                        <a:extLst>
                          <a:ext uri="{FF2B5EF4-FFF2-40B4-BE49-F238E27FC236}">
                            <a16:creationId xmlns:a16="http://schemas.microsoft.com/office/drawing/2014/main" id="{1D54F7C3-4A48-4E25-B660-3D21AE20DC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62" y="1196753"/>
                        <a:ext cx="9398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EC5BFE4C-2C90-429C-9DE2-9F38BA51B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0" y="5805265"/>
            <a:ext cx="352839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Gill Sans MT" pitchFamily="34" charset="0"/>
              </a:rPr>
              <a:t>Make sure you remember the plus or minus sign!!!</a:t>
            </a:r>
          </a:p>
        </p:txBody>
      </p:sp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005A9A92-0CED-4232-9F20-11E68DB1D3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88089" y="28176"/>
          <a:ext cx="2560637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06500" imgH="431800" progId="Equation.DSMT4">
                  <p:embed/>
                </p:oleObj>
              </mc:Choice>
              <mc:Fallback>
                <p:oleObj name="Equation" r:id="rId28" imgW="1206500" imgH="431800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005A9A92-0CED-4232-9F20-11E68DB1D3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089" y="28176"/>
                        <a:ext cx="2560637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58ECDFB5-61F7-4D6C-8D78-94109771D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673" y="1108296"/>
            <a:ext cx="908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44" name="Object 4">
            <a:extLst>
              <a:ext uri="{FF2B5EF4-FFF2-40B4-BE49-F238E27FC236}">
                <a16:creationId xmlns:a16="http://schemas.microsoft.com/office/drawing/2014/main" id="{B3046541-C359-4BEC-B6B8-337F7192FA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36161" y="1108296"/>
          <a:ext cx="25050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15559" imgH="253890" progId="Equation.DSMT4">
                  <p:embed/>
                </p:oleObj>
              </mc:Choice>
              <mc:Fallback>
                <p:oleObj name="Equation" r:id="rId30" imgW="1015559" imgH="253890" progId="Equation.DSMT4">
                  <p:embed/>
                  <p:pic>
                    <p:nvPicPr>
                      <p:cNvPr id="44" name="Object 4">
                        <a:extLst>
                          <a:ext uri="{FF2B5EF4-FFF2-40B4-BE49-F238E27FC236}">
                            <a16:creationId xmlns:a16="http://schemas.microsoft.com/office/drawing/2014/main" id="{B3046541-C359-4BEC-B6B8-337F7192FA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6161" y="1108296"/>
                        <a:ext cx="250507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BA3DD426-7860-41F6-A78F-B7698FF2FB4F}"/>
              </a:ext>
            </a:extLst>
          </p:cNvPr>
          <p:cNvSpPr/>
          <p:nvPr/>
        </p:nvSpPr>
        <p:spPr>
          <a:xfrm>
            <a:off x="2999656" y="1772816"/>
            <a:ext cx="7560840" cy="1656184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6" name="Object 4">
            <a:extLst>
              <a:ext uri="{FF2B5EF4-FFF2-40B4-BE49-F238E27FC236}">
                <a16:creationId xmlns:a16="http://schemas.microsoft.com/office/drawing/2014/main" id="{EF3CB1B4-AC27-4A0B-8588-639655322F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477693"/>
              </p:ext>
            </p:extLst>
          </p:nvPr>
        </p:nvGraphicFramePr>
        <p:xfrm>
          <a:off x="4223792" y="1844824"/>
          <a:ext cx="852934" cy="783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69696" imgH="431613" progId="Equation.DSMT4">
                  <p:embed/>
                </p:oleObj>
              </mc:Choice>
              <mc:Fallback>
                <p:oleObj name="Equation" r:id="rId32" imgW="469696" imgH="431613" progId="Equation.DSMT4">
                  <p:embed/>
                  <p:pic>
                    <p:nvPicPr>
                      <p:cNvPr id="46" name="Object 4">
                        <a:extLst>
                          <a:ext uri="{FF2B5EF4-FFF2-40B4-BE49-F238E27FC236}">
                            <a16:creationId xmlns:a16="http://schemas.microsoft.com/office/drawing/2014/main" id="{EF3CB1B4-AC27-4A0B-8588-639655322F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792" y="1844824"/>
                        <a:ext cx="852934" cy="7836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">
            <a:extLst>
              <a:ext uri="{FF2B5EF4-FFF2-40B4-BE49-F238E27FC236}">
                <a16:creationId xmlns:a16="http://schemas.microsoft.com/office/drawing/2014/main" id="{42FDD276-C473-462E-8597-F1E7DB5E30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7889" y="1988841"/>
          <a:ext cx="1397843" cy="343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15920" imgH="253800" progId="Equation.DSMT4">
                  <p:embed/>
                </p:oleObj>
              </mc:Choice>
              <mc:Fallback>
                <p:oleObj name="Equation" r:id="rId34" imgW="1015920" imgH="253800" progId="Equation.DSMT4">
                  <p:embed/>
                  <p:pic>
                    <p:nvPicPr>
                      <p:cNvPr id="47" name="Object 4">
                        <a:extLst>
                          <a:ext uri="{FF2B5EF4-FFF2-40B4-BE49-F238E27FC236}">
                            <a16:creationId xmlns:a16="http://schemas.microsoft.com/office/drawing/2014/main" id="{42FDD276-C473-462E-8597-F1E7DB5E30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889" y="1988841"/>
                        <a:ext cx="1397843" cy="3436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6">
            <a:extLst>
              <a:ext uri="{FF2B5EF4-FFF2-40B4-BE49-F238E27FC236}">
                <a16:creationId xmlns:a16="http://schemas.microsoft.com/office/drawing/2014/main" id="{F967C99D-AFB5-4713-8BEA-F6601AD100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6040" y="1916832"/>
          <a:ext cx="432048" cy="702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66469" imgH="431425" progId="Equation.DSMT4">
                  <p:embed/>
                </p:oleObj>
              </mc:Choice>
              <mc:Fallback>
                <p:oleObj name="Equation" r:id="rId36" imgW="266469" imgH="431425" progId="Equation.DSMT4">
                  <p:embed/>
                  <p:pic>
                    <p:nvPicPr>
                      <p:cNvPr id="48" name="Object 6">
                        <a:extLst>
                          <a:ext uri="{FF2B5EF4-FFF2-40B4-BE49-F238E27FC236}">
                            <a16:creationId xmlns:a16="http://schemas.microsoft.com/office/drawing/2014/main" id="{F967C99D-AFB5-4713-8BEA-F6601AD100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040" y="1916832"/>
                        <a:ext cx="432048" cy="7022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">
            <a:extLst>
              <a:ext uri="{FF2B5EF4-FFF2-40B4-BE49-F238E27FC236}">
                <a16:creationId xmlns:a16="http://schemas.microsoft.com/office/drawing/2014/main" id="{1FBBA9DF-9724-4011-9C8B-53F125380B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88088" y="1988840"/>
          <a:ext cx="1512168" cy="370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15920" imgH="253800" progId="Equation.DSMT4">
                  <p:embed/>
                </p:oleObj>
              </mc:Choice>
              <mc:Fallback>
                <p:oleObj name="Equation" r:id="rId38" imgW="1015920" imgH="253800" progId="Equation.DSMT4">
                  <p:embed/>
                  <p:pic>
                    <p:nvPicPr>
                      <p:cNvPr id="49" name="Object 4">
                        <a:extLst>
                          <a:ext uri="{FF2B5EF4-FFF2-40B4-BE49-F238E27FC236}">
                            <a16:creationId xmlns:a16="http://schemas.microsoft.com/office/drawing/2014/main" id="{1FBBA9DF-9724-4011-9C8B-53F125380B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088" y="1988840"/>
                        <a:ext cx="1512168" cy="3708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8">
            <a:extLst>
              <a:ext uri="{FF2B5EF4-FFF2-40B4-BE49-F238E27FC236}">
                <a16:creationId xmlns:a16="http://schemas.microsoft.com/office/drawing/2014/main" id="{A615CD7B-32D4-4612-826F-A4068CFD47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28248" y="1844825"/>
          <a:ext cx="792088" cy="690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95085" imgH="431613" progId="Equation.DSMT4">
                  <p:embed/>
                </p:oleObj>
              </mc:Choice>
              <mc:Fallback>
                <p:oleObj name="Equation" r:id="rId40" imgW="495085" imgH="431613" progId="Equation.DSMT4">
                  <p:embed/>
                  <p:pic>
                    <p:nvPicPr>
                      <p:cNvPr id="50" name="Object 8">
                        <a:extLst>
                          <a:ext uri="{FF2B5EF4-FFF2-40B4-BE49-F238E27FC236}">
                            <a16:creationId xmlns:a16="http://schemas.microsoft.com/office/drawing/2014/main" id="{A615CD7B-32D4-4612-826F-A4068CFD47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8248" y="1844825"/>
                        <a:ext cx="792088" cy="6903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4">
            <a:extLst>
              <a:ext uri="{FF2B5EF4-FFF2-40B4-BE49-F238E27FC236}">
                <a16:creationId xmlns:a16="http://schemas.microsoft.com/office/drawing/2014/main" id="{C1592EE2-8D56-42DE-8317-AB051ED4CC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20336" y="1988841"/>
          <a:ext cx="1368152" cy="335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015920" imgH="253800" progId="Equation.DSMT4">
                  <p:embed/>
                </p:oleObj>
              </mc:Choice>
              <mc:Fallback>
                <p:oleObj name="Equation" r:id="rId42" imgW="1015920" imgH="253800" progId="Equation.DSMT4">
                  <p:embed/>
                  <p:pic>
                    <p:nvPicPr>
                      <p:cNvPr id="51" name="Object 4">
                        <a:extLst>
                          <a:ext uri="{FF2B5EF4-FFF2-40B4-BE49-F238E27FC236}">
                            <a16:creationId xmlns:a16="http://schemas.microsoft.com/office/drawing/2014/main" id="{C1592EE2-8D56-42DE-8317-AB051ED4CC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0336" y="1988841"/>
                        <a:ext cx="1368152" cy="3354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4">
            <a:extLst>
              <a:ext uri="{FF2B5EF4-FFF2-40B4-BE49-F238E27FC236}">
                <a16:creationId xmlns:a16="http://schemas.microsoft.com/office/drawing/2014/main" id="{4070ECA3-DCB4-436F-8A40-9771873524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800" y="2924945"/>
          <a:ext cx="1800200" cy="410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91726" imgH="253890" progId="Equation.DSMT4">
                  <p:embed/>
                </p:oleObj>
              </mc:Choice>
              <mc:Fallback>
                <p:oleObj name="Equation" r:id="rId44" imgW="1091726" imgH="253890" progId="Equation.DSMT4">
                  <p:embed/>
                  <p:pic>
                    <p:nvPicPr>
                      <p:cNvPr id="52" name="Object 4">
                        <a:extLst>
                          <a:ext uri="{FF2B5EF4-FFF2-40B4-BE49-F238E27FC236}">
                            <a16:creationId xmlns:a16="http://schemas.microsoft.com/office/drawing/2014/main" id="{4070ECA3-DCB4-436F-8A40-9771873524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0" y="2924945"/>
                        <a:ext cx="1800200" cy="4100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4">
            <a:extLst>
              <a:ext uri="{FF2B5EF4-FFF2-40B4-BE49-F238E27FC236}">
                <a16:creationId xmlns:a16="http://schemas.microsoft.com/office/drawing/2014/main" id="{88CC7DD8-74F9-43F8-BC5E-E92FE03017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1" y="2924944"/>
          <a:ext cx="193357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028254" imgH="253890" progId="Equation.DSMT4">
                  <p:embed/>
                </p:oleObj>
              </mc:Choice>
              <mc:Fallback>
                <p:oleObj name="Equation" r:id="rId46" imgW="1028254" imgH="253890" progId="Equation.DSMT4">
                  <p:embed/>
                  <p:pic>
                    <p:nvPicPr>
                      <p:cNvPr id="53" name="Object 4">
                        <a:extLst>
                          <a:ext uri="{FF2B5EF4-FFF2-40B4-BE49-F238E27FC236}">
                            <a16:creationId xmlns:a16="http://schemas.microsoft.com/office/drawing/2014/main" id="{88CC7DD8-74F9-43F8-BC5E-E92FE03017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2924944"/>
                        <a:ext cx="1933575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4">
            <a:extLst>
              <a:ext uri="{FF2B5EF4-FFF2-40B4-BE49-F238E27FC236}">
                <a16:creationId xmlns:a16="http://schemas.microsoft.com/office/drawing/2014/main" id="{62D1B763-8961-4610-8B4E-007B9DAF5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68209" y="2924945"/>
          <a:ext cx="21494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143000" imgH="254000" progId="Equation.DSMT4">
                  <p:embed/>
                </p:oleObj>
              </mc:Choice>
              <mc:Fallback>
                <p:oleObj name="Equation" r:id="rId48" imgW="1143000" imgH="254000" progId="Equation.DSMT4">
                  <p:embed/>
                  <p:pic>
                    <p:nvPicPr>
                      <p:cNvPr id="54" name="Object 4">
                        <a:extLst>
                          <a:ext uri="{FF2B5EF4-FFF2-40B4-BE49-F238E27FC236}">
                            <a16:creationId xmlns:a16="http://schemas.microsoft.com/office/drawing/2014/main" id="{62D1B763-8961-4610-8B4E-007B9DAF5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8209" y="2924945"/>
                        <a:ext cx="214947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4">
            <a:extLst>
              <a:ext uri="{FF2B5EF4-FFF2-40B4-BE49-F238E27FC236}">
                <a16:creationId xmlns:a16="http://schemas.microsoft.com/office/drawing/2014/main" id="{CA190D2F-2C99-46DB-89DC-95AD8AE3EF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3501009"/>
          <a:ext cx="214788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015559" imgH="215806" progId="Equation.DSMT4">
                  <p:embed/>
                </p:oleObj>
              </mc:Choice>
              <mc:Fallback>
                <p:oleObj name="Equation" r:id="rId50" imgW="1015559" imgH="215806" progId="Equation.DSMT4">
                  <p:embed/>
                  <p:pic>
                    <p:nvPicPr>
                      <p:cNvPr id="55" name="Object 4">
                        <a:extLst>
                          <a:ext uri="{FF2B5EF4-FFF2-40B4-BE49-F238E27FC236}">
                            <a16:creationId xmlns:a16="http://schemas.microsoft.com/office/drawing/2014/main" id="{CA190D2F-2C99-46DB-89DC-95AD8AE3EF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501009"/>
                        <a:ext cx="214788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4">
            <a:extLst>
              <a:ext uri="{FF2B5EF4-FFF2-40B4-BE49-F238E27FC236}">
                <a16:creationId xmlns:a16="http://schemas.microsoft.com/office/drawing/2014/main" id="{95047E43-5BDD-4574-91DB-FCC494C03A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8976" y="3537521"/>
          <a:ext cx="15779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837836" imgH="215806" progId="Equation.DSMT4">
                  <p:embed/>
                </p:oleObj>
              </mc:Choice>
              <mc:Fallback>
                <p:oleObj name="Equation" r:id="rId52" imgW="837836" imgH="215806" progId="Equation.DSMT4">
                  <p:embed/>
                  <p:pic>
                    <p:nvPicPr>
                      <p:cNvPr id="56" name="Object 4">
                        <a:extLst>
                          <a:ext uri="{FF2B5EF4-FFF2-40B4-BE49-F238E27FC236}">
                            <a16:creationId xmlns:a16="http://schemas.microsoft.com/office/drawing/2014/main" id="{95047E43-5BDD-4574-91DB-FCC494C03A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6" y="3537521"/>
                        <a:ext cx="1577975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4">
            <a:extLst>
              <a:ext uri="{FF2B5EF4-FFF2-40B4-BE49-F238E27FC236}">
                <a16:creationId xmlns:a16="http://schemas.microsoft.com/office/drawing/2014/main" id="{00E1BAE9-0A0D-4064-A62D-6768A20FBA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5638" y="3527996"/>
          <a:ext cx="1731962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837836" imgH="215806" progId="Equation.DSMT4">
                  <p:embed/>
                </p:oleObj>
              </mc:Choice>
              <mc:Fallback>
                <p:oleObj name="Equation" r:id="rId54" imgW="837836" imgH="215806" progId="Equation.DSMT4">
                  <p:embed/>
                  <p:pic>
                    <p:nvPicPr>
                      <p:cNvPr id="57" name="Object 4">
                        <a:extLst>
                          <a:ext uri="{FF2B5EF4-FFF2-40B4-BE49-F238E27FC236}">
                            <a16:creationId xmlns:a16="http://schemas.microsoft.com/office/drawing/2014/main" id="{00E1BAE9-0A0D-4064-A62D-6768A20FBA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638" y="3527996"/>
                        <a:ext cx="1731962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4">
            <a:extLst>
              <a:ext uri="{FF2B5EF4-FFF2-40B4-BE49-F238E27FC236}">
                <a16:creationId xmlns:a16="http://schemas.microsoft.com/office/drawing/2014/main" id="{4CD2925B-B8FF-4A55-B2FA-7D9AF471B8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7739" y="3978648"/>
          <a:ext cx="9350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406048" imgH="215713" progId="Equation.DSMT4">
                  <p:embed/>
                </p:oleObj>
              </mc:Choice>
              <mc:Fallback>
                <p:oleObj name="Equation" r:id="rId56" imgW="406048" imgH="215713" progId="Equation.DSMT4">
                  <p:embed/>
                  <p:pic>
                    <p:nvPicPr>
                      <p:cNvPr id="58" name="Object 4">
                        <a:extLst>
                          <a:ext uri="{FF2B5EF4-FFF2-40B4-BE49-F238E27FC236}">
                            <a16:creationId xmlns:a16="http://schemas.microsoft.com/office/drawing/2014/main" id="{4CD2925B-B8FF-4A55-B2FA-7D9AF471B8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7739" y="3978648"/>
                        <a:ext cx="93503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">
            <a:extLst>
              <a:ext uri="{FF2B5EF4-FFF2-40B4-BE49-F238E27FC236}">
                <a16:creationId xmlns:a16="http://schemas.microsoft.com/office/drawing/2014/main" id="{5557923F-71F0-4656-B1AE-7113244DE1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86278" y="4065960"/>
          <a:ext cx="7889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42603" imgH="177646" progId="Equation.DSMT4">
                  <p:embed/>
                </p:oleObj>
              </mc:Choice>
              <mc:Fallback>
                <p:oleObj name="Equation" r:id="rId58" imgW="342603" imgH="177646" progId="Equation.DSMT4">
                  <p:embed/>
                  <p:pic>
                    <p:nvPicPr>
                      <p:cNvPr id="59" name="Object 4">
                        <a:extLst>
                          <a:ext uri="{FF2B5EF4-FFF2-40B4-BE49-F238E27FC236}">
                            <a16:creationId xmlns:a16="http://schemas.microsoft.com/office/drawing/2014/main" id="{5557923F-71F0-4656-B1AE-7113244DE1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278" y="4065960"/>
                        <a:ext cx="78898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4">
            <a:extLst>
              <a:ext uri="{FF2B5EF4-FFF2-40B4-BE49-F238E27FC236}">
                <a16:creationId xmlns:a16="http://schemas.microsoft.com/office/drawing/2014/main" id="{B2AB4F9E-291F-4694-80F1-1732A5B025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4152" y="4077072"/>
          <a:ext cx="10223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44114" imgH="177646" progId="Equation.DSMT4">
                  <p:embed/>
                </p:oleObj>
              </mc:Choice>
              <mc:Fallback>
                <p:oleObj name="Equation" r:id="rId60" imgW="444114" imgH="177646" progId="Equation.DSMT4">
                  <p:embed/>
                  <p:pic>
                    <p:nvPicPr>
                      <p:cNvPr id="60" name="Object 4">
                        <a:extLst>
                          <a:ext uri="{FF2B5EF4-FFF2-40B4-BE49-F238E27FC236}">
                            <a16:creationId xmlns:a16="http://schemas.microsoft.com/office/drawing/2014/main" id="{B2AB4F9E-291F-4694-80F1-1732A5B025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152" y="4077072"/>
                        <a:ext cx="10223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4">
            <a:extLst>
              <a:ext uri="{FF2B5EF4-FFF2-40B4-BE49-F238E27FC236}">
                <a16:creationId xmlns:a16="http://schemas.microsoft.com/office/drawing/2014/main" id="{D63E53A2-B922-4016-AAE1-B8BD74F0D1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5828" y="4537447"/>
          <a:ext cx="1285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558558" imgH="253890" progId="Equation.DSMT4">
                  <p:embed/>
                </p:oleObj>
              </mc:Choice>
              <mc:Fallback>
                <p:oleObj name="Equation" r:id="rId62" imgW="558558" imgH="253890" progId="Equation.DSMT4">
                  <p:embed/>
                  <p:pic>
                    <p:nvPicPr>
                      <p:cNvPr id="61" name="Object 4">
                        <a:extLst>
                          <a:ext uri="{FF2B5EF4-FFF2-40B4-BE49-F238E27FC236}">
                            <a16:creationId xmlns:a16="http://schemas.microsoft.com/office/drawing/2014/main" id="{D63E53A2-B922-4016-AAE1-B8BD74F0D1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5828" y="4537447"/>
                        <a:ext cx="12858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4">
            <a:extLst>
              <a:ext uri="{FF2B5EF4-FFF2-40B4-BE49-F238E27FC236}">
                <a16:creationId xmlns:a16="http://schemas.microsoft.com/office/drawing/2014/main" id="{F0485884-1F70-4AB7-8A1A-5395D1DC80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72003" y="4548560"/>
          <a:ext cx="16652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723586" imgH="253890" progId="Equation.DSMT4">
                  <p:embed/>
                </p:oleObj>
              </mc:Choice>
              <mc:Fallback>
                <p:oleObj name="Equation" r:id="rId64" imgW="723586" imgH="253890" progId="Equation.DSMT4">
                  <p:embed/>
                  <p:pic>
                    <p:nvPicPr>
                      <p:cNvPr id="62" name="Object 4">
                        <a:extLst>
                          <a:ext uri="{FF2B5EF4-FFF2-40B4-BE49-F238E27FC236}">
                            <a16:creationId xmlns:a16="http://schemas.microsoft.com/office/drawing/2014/main" id="{F0485884-1F70-4AB7-8A1A-5395D1DC80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2003" y="4548560"/>
                        <a:ext cx="166528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4">
            <a:extLst>
              <a:ext uri="{FF2B5EF4-FFF2-40B4-BE49-F238E27FC236}">
                <a16:creationId xmlns:a16="http://schemas.microsoft.com/office/drawing/2014/main" id="{334778A0-1D7D-4AAF-AFB4-F674744EC0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3464" y="5081961"/>
          <a:ext cx="8509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495085" imgH="431613" progId="Equation.DSMT4">
                  <p:embed/>
                </p:oleObj>
              </mc:Choice>
              <mc:Fallback>
                <p:oleObj name="Equation" r:id="rId66" imgW="495085" imgH="431613" progId="Equation.DSMT4">
                  <p:embed/>
                  <p:pic>
                    <p:nvPicPr>
                      <p:cNvPr id="63" name="Object 4">
                        <a:extLst>
                          <a:ext uri="{FF2B5EF4-FFF2-40B4-BE49-F238E27FC236}">
                            <a16:creationId xmlns:a16="http://schemas.microsoft.com/office/drawing/2014/main" id="{334778A0-1D7D-4AAF-AFB4-F674744EC0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464" y="5081961"/>
                        <a:ext cx="850900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4">
            <a:extLst>
              <a:ext uri="{FF2B5EF4-FFF2-40B4-BE49-F238E27FC236}">
                <a16:creationId xmlns:a16="http://schemas.microsoft.com/office/drawing/2014/main" id="{5366C1AA-281B-4897-8D81-88010078BC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5840" y="5262935"/>
          <a:ext cx="63341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368140" imgH="177723" progId="Equation.DSMT4">
                  <p:embed/>
                </p:oleObj>
              </mc:Choice>
              <mc:Fallback>
                <p:oleObj name="Equation" r:id="rId68" imgW="368140" imgH="177723" progId="Equation.DSMT4">
                  <p:embed/>
                  <p:pic>
                    <p:nvPicPr>
                      <p:cNvPr id="64" name="Object 4">
                        <a:extLst>
                          <a:ext uri="{FF2B5EF4-FFF2-40B4-BE49-F238E27FC236}">
                            <a16:creationId xmlns:a16="http://schemas.microsoft.com/office/drawing/2014/main" id="{5366C1AA-281B-4897-8D81-88010078B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5840" y="5262935"/>
                        <a:ext cx="633413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559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9" grpId="0"/>
      <p:bldP spid="41" grpId="0"/>
      <p:bldP spid="43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5713DA6-42B2-4AAC-9F27-EF2E436B9A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3952" y="332656"/>
          <a:ext cx="270033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47800" imgH="431800" progId="Equation.DSMT4">
                  <p:embed/>
                </p:oleObj>
              </mc:Choice>
              <mc:Fallback>
                <p:oleObj name="Equation" r:id="rId3" imgW="1447800" imgH="431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15713DA6-42B2-4AAC-9F27-EF2E436B9A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3952" y="332656"/>
                        <a:ext cx="2700338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1DF7C00B-801D-4293-BFD2-0750AE66A3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499420"/>
              </p:ext>
            </p:extLst>
          </p:nvPr>
        </p:nvGraphicFramePr>
        <p:xfrm>
          <a:off x="1049858" y="311126"/>
          <a:ext cx="1973262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360" imgH="431640" progId="Equation.DSMT4">
                  <p:embed/>
                </p:oleObj>
              </mc:Choice>
              <mc:Fallback>
                <p:oleObj name="Equation" r:id="rId5" imgW="990360" imgH="431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1DF7C00B-801D-4293-BFD2-0750AE66A3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858" y="311126"/>
                        <a:ext cx="1973262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4">
            <a:extLst>
              <a:ext uri="{FF2B5EF4-FFF2-40B4-BE49-F238E27FC236}">
                <a16:creationId xmlns:a16="http://schemas.microsoft.com/office/drawing/2014/main" id="{306E8209-032A-4661-831F-86A880F86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637" y="1249561"/>
            <a:ext cx="2143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Find the NPV: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34CB26D8-C2D1-4EAE-A096-C6F70CE3C0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158429"/>
              </p:ext>
            </p:extLst>
          </p:nvPr>
        </p:nvGraphicFramePr>
        <p:xfrm>
          <a:off x="2495599" y="1247975"/>
          <a:ext cx="7683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670" imgH="177646" progId="Equation.DSMT4">
                  <p:embed/>
                </p:oleObj>
              </mc:Choice>
              <mc:Fallback>
                <p:oleObj name="Equation" r:id="rId7" imgW="380670" imgH="177646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34CB26D8-C2D1-4EAE-A096-C6F70CE3C0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99" y="1247975"/>
                        <a:ext cx="7683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6">
            <a:extLst>
              <a:ext uri="{FF2B5EF4-FFF2-40B4-BE49-F238E27FC236}">
                <a16:creationId xmlns:a16="http://schemas.microsoft.com/office/drawing/2014/main" id="{77C0F1AB-55BD-4F5B-8B8D-EB02201D3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680022"/>
            <a:ext cx="2143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Find the LCD: 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F415D1C-13F6-41C1-A00A-7A5B38C1B2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327665"/>
              </p:ext>
            </p:extLst>
          </p:nvPr>
        </p:nvGraphicFramePr>
        <p:xfrm>
          <a:off x="2553916" y="1680023"/>
          <a:ext cx="43656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19" imgH="177569" progId="Equation.DSMT4">
                  <p:embed/>
                </p:oleObj>
              </mc:Choice>
              <mc:Fallback>
                <p:oleObj name="Equation" r:id="rId9" imgW="215619" imgH="177569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1F415D1C-13F6-41C1-A00A-7A5B38C1B2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3916" y="1680023"/>
                        <a:ext cx="436563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E77B99AA-7A91-4F43-B08D-7025A80EFC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008458"/>
              </p:ext>
            </p:extLst>
          </p:nvPr>
        </p:nvGraphicFramePr>
        <p:xfrm>
          <a:off x="551384" y="2139739"/>
          <a:ext cx="343217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66900" imgH="431800" progId="Equation.DSMT4">
                  <p:embed/>
                </p:oleObj>
              </mc:Choice>
              <mc:Fallback>
                <p:oleObj name="Equation" r:id="rId11" imgW="1866900" imgH="431800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E77B99AA-7A91-4F43-B08D-7025A80EFC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2139739"/>
                        <a:ext cx="3432175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9C4F1650-7C4E-4629-96A2-DA64020ED1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523924"/>
              </p:ext>
            </p:extLst>
          </p:nvPr>
        </p:nvGraphicFramePr>
        <p:xfrm>
          <a:off x="1138287" y="3075738"/>
          <a:ext cx="212566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55199" imgH="215806" progId="Equation.DSMT4">
                  <p:embed/>
                </p:oleObj>
              </mc:Choice>
              <mc:Fallback>
                <p:oleObj name="Equation" r:id="rId13" imgW="1155199" imgH="215806" progId="Equation.DSMT4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9C4F1650-7C4E-4629-96A2-DA64020ED1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8287" y="3075738"/>
                        <a:ext cx="2125663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43005D5D-C5DF-4AB4-8828-7D5812CA54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222984"/>
              </p:ext>
            </p:extLst>
          </p:nvPr>
        </p:nvGraphicFramePr>
        <p:xfrm>
          <a:off x="1603796" y="3682842"/>
          <a:ext cx="11684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449" imgH="177646" progId="Equation.DSMT4">
                  <p:embed/>
                </p:oleObj>
              </mc:Choice>
              <mc:Fallback>
                <p:oleObj name="Equation" r:id="rId15" imgW="634449" imgH="177646" progId="Equation.DSMT4">
                  <p:embed/>
                  <p:pic>
                    <p:nvPicPr>
                      <p:cNvPr id="12" name="Object 7">
                        <a:extLst>
                          <a:ext uri="{FF2B5EF4-FFF2-40B4-BE49-F238E27FC236}">
                            <a16:creationId xmlns:a16="http://schemas.microsoft.com/office/drawing/2014/main" id="{43005D5D-C5DF-4AB4-8828-7D5812CA54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796" y="3682842"/>
                        <a:ext cx="11684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5FF489B1-7CD9-4EF6-B9DC-363503A292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549525"/>
              </p:ext>
            </p:extLst>
          </p:nvPr>
        </p:nvGraphicFramePr>
        <p:xfrm>
          <a:off x="1614032" y="4209830"/>
          <a:ext cx="102870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58558" imgH="177723" progId="Equation.DSMT4">
                  <p:embed/>
                </p:oleObj>
              </mc:Choice>
              <mc:Fallback>
                <p:oleObj name="Equation" r:id="rId17" imgW="558558" imgH="177723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5FF489B1-7CD9-4EF6-B9DC-363503A292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032" y="4209830"/>
                        <a:ext cx="1028700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6">
            <a:extLst>
              <a:ext uri="{FF2B5EF4-FFF2-40B4-BE49-F238E27FC236}">
                <a16:creationId xmlns:a16="http://schemas.microsoft.com/office/drawing/2014/main" id="{9C5D2498-4743-4C51-A571-2C9BC5ED7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218" y="4931410"/>
            <a:ext cx="295232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The solution is not the same as the NPV</a:t>
            </a:r>
          </a:p>
        </p:txBody>
      </p:sp>
      <p:graphicFrame>
        <p:nvGraphicFramePr>
          <p:cNvPr id="16" name="Object 5">
            <a:extLst>
              <a:ext uri="{FF2B5EF4-FFF2-40B4-BE49-F238E27FC236}">
                <a16:creationId xmlns:a16="http://schemas.microsoft.com/office/drawing/2014/main" id="{A2B19EB1-73B8-42EE-9B25-C72265A949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9856" y="1324274"/>
          <a:ext cx="4826322" cy="663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869920" imgH="431640" progId="Equation.DSMT4">
                  <p:embed/>
                </p:oleObj>
              </mc:Choice>
              <mc:Fallback>
                <p:oleObj name="Equation" r:id="rId19" imgW="2869920" imgH="431640" progId="Equation.DSMT4">
                  <p:embed/>
                  <p:pic>
                    <p:nvPicPr>
                      <p:cNvPr id="16" name="Object 5">
                        <a:extLst>
                          <a:ext uri="{FF2B5EF4-FFF2-40B4-BE49-F238E27FC236}">
                            <a16:creationId xmlns:a16="http://schemas.microsoft.com/office/drawing/2014/main" id="{A2B19EB1-73B8-42EE-9B25-C72265A949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856" y="1324274"/>
                        <a:ext cx="4826322" cy="6635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>
            <a:extLst>
              <a:ext uri="{FF2B5EF4-FFF2-40B4-BE49-F238E27FC236}">
                <a16:creationId xmlns:a16="http://schemas.microsoft.com/office/drawing/2014/main" id="{0B433401-58D7-48EB-92A1-31B46C9D9D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3926" y="2959101"/>
          <a:ext cx="546576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251160" imgH="253800" progId="Equation.DSMT4">
                  <p:embed/>
                </p:oleObj>
              </mc:Choice>
              <mc:Fallback>
                <p:oleObj name="Equation" r:id="rId21" imgW="3251160" imgH="253800" progId="Equation.DSMT4">
                  <p:embed/>
                  <p:pic>
                    <p:nvPicPr>
                      <p:cNvPr id="17" name="Object 5">
                        <a:extLst>
                          <a:ext uri="{FF2B5EF4-FFF2-40B4-BE49-F238E27FC236}">
                            <a16:creationId xmlns:a16="http://schemas.microsoft.com/office/drawing/2014/main" id="{0B433401-58D7-48EB-92A1-31B46C9D9D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926" y="2959101"/>
                        <a:ext cx="5465763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F2CB8756-E877-4D5D-943B-BF4E6263A9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9926" y="3463156"/>
          <a:ext cx="49736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958840" imgH="304560" progId="Equation.DSMT4">
                  <p:embed/>
                </p:oleObj>
              </mc:Choice>
              <mc:Fallback>
                <p:oleObj name="Equation" r:id="rId23" imgW="2958840" imgH="304560" progId="Equation.DSMT4">
                  <p:embed/>
                  <p:pic>
                    <p:nvPicPr>
                      <p:cNvPr id="18" name="Object 5">
                        <a:extLst>
                          <a:ext uri="{FF2B5EF4-FFF2-40B4-BE49-F238E27FC236}">
                            <a16:creationId xmlns:a16="http://schemas.microsoft.com/office/drawing/2014/main" id="{F2CB8756-E877-4D5D-943B-BF4E6263A9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926" y="3463156"/>
                        <a:ext cx="4973637" cy="469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5">
            <a:extLst>
              <a:ext uri="{FF2B5EF4-FFF2-40B4-BE49-F238E27FC236}">
                <a16:creationId xmlns:a16="http://schemas.microsoft.com/office/drawing/2014/main" id="{A0EE9461-67EB-4607-9F58-8328436BD3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2288" y="3933825"/>
          <a:ext cx="49101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920680" imgH="304560" progId="Equation.DSMT4">
                  <p:embed/>
                </p:oleObj>
              </mc:Choice>
              <mc:Fallback>
                <p:oleObj name="Equation" r:id="rId25" imgW="2920680" imgH="304560" progId="Equation.DSMT4">
                  <p:embed/>
                  <p:pic>
                    <p:nvPicPr>
                      <p:cNvPr id="19" name="Object 5">
                        <a:extLst>
                          <a:ext uri="{FF2B5EF4-FFF2-40B4-BE49-F238E27FC236}">
                            <a16:creationId xmlns:a16="http://schemas.microsoft.com/office/drawing/2014/main" id="{A0EE9461-67EB-4607-9F58-8328436BD3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2288" y="3933825"/>
                        <a:ext cx="4910137" cy="469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>
            <a:extLst>
              <a:ext uri="{FF2B5EF4-FFF2-40B4-BE49-F238E27FC236}">
                <a16:creationId xmlns:a16="http://schemas.microsoft.com/office/drawing/2014/main" id="{6C53AC55-D8C3-49E5-82CC-7BA06415C6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22984" y="4462879"/>
          <a:ext cx="17716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54080" imgH="215640" progId="Equation.DSMT4">
                  <p:embed/>
                </p:oleObj>
              </mc:Choice>
              <mc:Fallback>
                <p:oleObj name="Equation" r:id="rId27" imgW="1054080" imgH="215640" progId="Equation.DSMT4">
                  <p:embed/>
                  <p:pic>
                    <p:nvPicPr>
                      <p:cNvPr id="20" name="Object 5">
                        <a:extLst>
                          <a:ext uri="{FF2B5EF4-FFF2-40B4-BE49-F238E27FC236}">
                            <a16:creationId xmlns:a16="http://schemas.microsoft.com/office/drawing/2014/main" id="{6C53AC55-D8C3-49E5-82CC-7BA06415C6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2984" y="4462879"/>
                        <a:ext cx="1771650" cy="333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>
            <a:extLst>
              <a:ext uri="{FF2B5EF4-FFF2-40B4-BE49-F238E27FC236}">
                <a16:creationId xmlns:a16="http://schemas.microsoft.com/office/drawing/2014/main" id="{A9084E16-C039-42B3-AD08-39FCCCE894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1864" y="5150346"/>
          <a:ext cx="2774950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650960" imgH="495000" progId="Equation.DSMT4">
                  <p:embed/>
                </p:oleObj>
              </mc:Choice>
              <mc:Fallback>
                <p:oleObj name="Equation" r:id="rId29" imgW="1650960" imgH="495000" progId="Equation.DSMT4">
                  <p:embed/>
                  <p:pic>
                    <p:nvPicPr>
                      <p:cNvPr id="21" name="Object 5">
                        <a:extLst>
                          <a:ext uri="{FF2B5EF4-FFF2-40B4-BE49-F238E27FC236}">
                            <a16:creationId xmlns:a16="http://schemas.microsoft.com/office/drawing/2014/main" id="{A9084E16-C039-42B3-AD08-39FCCCE894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5150346"/>
                        <a:ext cx="2774950" cy="766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">
            <a:extLst>
              <a:ext uri="{FF2B5EF4-FFF2-40B4-BE49-F238E27FC236}">
                <a16:creationId xmlns:a16="http://schemas.microsoft.com/office/drawing/2014/main" id="{9F3291CC-E687-40FC-BD5E-2F983DCBDC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0767" y="5188862"/>
          <a:ext cx="14509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63280" imgH="457200" progId="Equation.DSMT4">
                  <p:embed/>
                </p:oleObj>
              </mc:Choice>
              <mc:Fallback>
                <p:oleObj name="Equation" r:id="rId31" imgW="863280" imgH="457200" progId="Equation.DSMT4">
                  <p:embed/>
                  <p:pic>
                    <p:nvPicPr>
                      <p:cNvPr id="22" name="Object 5">
                        <a:extLst>
                          <a:ext uri="{FF2B5EF4-FFF2-40B4-BE49-F238E27FC236}">
                            <a16:creationId xmlns:a16="http://schemas.microsoft.com/office/drawing/2014/main" id="{9F3291CC-E687-40FC-BD5E-2F983DCBDC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0767" y="5188862"/>
                        <a:ext cx="1450975" cy="708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179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49574"/>
            <a:ext cx="11593288" cy="83115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400" dirty="0"/>
              <a:t>II) Equations with Extraneous Solutions ,  No Solutions, AND INFINITE Solutions!!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052736"/>
            <a:ext cx="11305255" cy="4248472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 dirty="0"/>
              <a:t>If you get an answer that is the same as the NPV, then it is not an answer and is an extraneous root</a:t>
            </a:r>
            <a:br>
              <a:rPr lang="en-CA" sz="2500" dirty="0"/>
            </a:br>
            <a:endParaRPr lang="en-CA" sz="500" dirty="0"/>
          </a:p>
          <a:p>
            <a:pPr eaLnBrk="1" hangingPunct="1"/>
            <a:r>
              <a:rPr lang="en-CA" sz="2500" dirty="0"/>
              <a:t>If all the x’s are cancelled out and both sides are NOT equal </a:t>
            </a:r>
            <a:r>
              <a:rPr lang="en-CA" sz="2500" dirty="0">
                <a:sym typeface="Wingdings" panose="05000000000000000000" pitchFamily="2" charset="2"/>
              </a:rPr>
              <a:t> There are NO solutions!!</a:t>
            </a:r>
            <a:r>
              <a:rPr lang="en-CA" sz="2500" dirty="0"/>
              <a:t> </a:t>
            </a:r>
          </a:p>
          <a:p>
            <a:pPr eaLnBrk="1" hangingPunct="1"/>
            <a:endParaRPr lang="en-CA" sz="500" dirty="0"/>
          </a:p>
          <a:p>
            <a:pPr eaLnBrk="1" hangingPunct="1"/>
            <a:r>
              <a:rPr lang="en-CA" sz="2500" dirty="0"/>
              <a:t>If all the x’s are cancelled out and both sides are EQUAL </a:t>
            </a:r>
            <a:r>
              <a:rPr lang="en-CA" sz="2500" dirty="0">
                <a:sym typeface="Wingdings" panose="05000000000000000000" pitchFamily="2" charset="2"/>
              </a:rPr>
              <a:t> You have infinite solutions! “x” can be anything and both sides will always equal</a:t>
            </a:r>
            <a:endParaRPr lang="en-CA" sz="2500" dirty="0"/>
          </a:p>
          <a:p>
            <a:pPr eaLnBrk="1" hangingPunct="1"/>
            <a:r>
              <a:rPr lang="en-CA" sz="2500" dirty="0"/>
              <a:t>The best way to identify these situations is to simplify your equation as much as possible before solving</a:t>
            </a:r>
          </a:p>
          <a:p>
            <a:pPr eaLnBrk="1" hangingPunct="1"/>
            <a:r>
              <a:rPr lang="en-CA" sz="2500" dirty="0"/>
              <a:t>Below are two formulas that can help 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869538"/>
              </p:ext>
            </p:extLst>
          </p:nvPr>
        </p:nvGraphicFramePr>
        <p:xfrm>
          <a:off x="2567608" y="5284788"/>
          <a:ext cx="2947987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18960" imgH="253800" progId="Equation.DSMT4">
                  <p:embed/>
                </p:oleObj>
              </mc:Choice>
              <mc:Fallback>
                <p:oleObj name="Equation" r:id="rId3" imgW="121896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7608" y="5284788"/>
                        <a:ext cx="2947987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933317"/>
              </p:ext>
            </p:extLst>
          </p:nvPr>
        </p:nvGraphicFramePr>
        <p:xfrm>
          <a:off x="6715745" y="5140796"/>
          <a:ext cx="11969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5000" imgH="393480" progId="Equation.DSMT4">
                  <p:embed/>
                </p:oleObj>
              </mc:Choice>
              <mc:Fallback>
                <p:oleObj name="Equation" r:id="rId5" imgW="495000" imgH="393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745" y="5140796"/>
                        <a:ext cx="1196975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837325"/>
              </p:ext>
            </p:extLst>
          </p:nvPr>
        </p:nvGraphicFramePr>
        <p:xfrm>
          <a:off x="7867873" y="5356820"/>
          <a:ext cx="4603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64880" progId="Equation.DSMT4">
                  <p:embed/>
                </p:oleObj>
              </mc:Choice>
              <mc:Fallback>
                <p:oleObj name="Equation" r:id="rId7" imgW="190440" imgH="1648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873" y="5356820"/>
                        <a:ext cx="4603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925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ADC1-D22E-464A-A4F1-8C2D48800A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352" y="101992"/>
            <a:ext cx="11161239" cy="878737"/>
          </a:xfrm>
        </p:spPr>
        <p:txBody>
          <a:bodyPr/>
          <a:lstStyle/>
          <a:p>
            <a:r>
              <a:rPr lang="en-CA" dirty="0"/>
              <a:t>Below are equations with no solutions that can be solved in multiple ways: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B149E648-6443-4800-BEA6-A6F107CD87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548442"/>
              </p:ext>
            </p:extLst>
          </p:nvPr>
        </p:nvGraphicFramePr>
        <p:xfrm>
          <a:off x="2340769" y="935632"/>
          <a:ext cx="2130377" cy="929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170" imgH="431613" progId="Equation.DSMT4">
                  <p:embed/>
                </p:oleObj>
              </mc:Choice>
              <mc:Fallback>
                <p:oleObj name="Equation" r:id="rId3" imgW="990170" imgH="431613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B149E648-6443-4800-BEA6-A6F107CD87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769" y="935632"/>
                        <a:ext cx="2130377" cy="929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AE1661-33D1-410D-89FC-B62DDFBB1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804" y="1916832"/>
            <a:ext cx="409118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</a:rPr>
              <a:t>1</a:t>
            </a:r>
            <a:r>
              <a:rPr lang="en-CA" sz="2100" baseline="30000" dirty="0">
                <a:solidFill>
                  <a:srgbClr val="FF0000"/>
                </a:solidFill>
              </a:rPr>
              <a:t>st</a:t>
            </a:r>
            <a:r>
              <a:rPr lang="en-CA" sz="2100" dirty="0">
                <a:solidFill>
                  <a:srgbClr val="FF0000"/>
                </a:solidFill>
              </a:rPr>
              <a:t> method: step by step algebra 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2B1197A4-2553-4DF0-9491-6A9912A164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22627"/>
              </p:ext>
            </p:extLst>
          </p:nvPr>
        </p:nvGraphicFramePr>
        <p:xfrm>
          <a:off x="983432" y="2461915"/>
          <a:ext cx="1500188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1120" imgH="253800" progId="Equation.DSMT4">
                  <p:embed/>
                </p:oleObj>
              </mc:Choice>
              <mc:Fallback>
                <p:oleObj name="Equation" r:id="rId5" imgW="1041120" imgH="2538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2B1197A4-2553-4DF0-9491-6A9912A164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432" y="2461915"/>
                        <a:ext cx="1500188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2B7AB53A-3561-44C2-A8A1-E72EA2A7F1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814635"/>
              </p:ext>
            </p:extLst>
          </p:nvPr>
        </p:nvGraphicFramePr>
        <p:xfrm>
          <a:off x="2196284" y="2419052"/>
          <a:ext cx="10112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474" imgH="431613" progId="Equation.DSMT4">
                  <p:embed/>
                </p:oleObj>
              </mc:Choice>
              <mc:Fallback>
                <p:oleObj name="Equation" r:id="rId7" imgW="520474" imgH="431613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2B7AB53A-3561-44C2-A8A1-E72EA2A7F1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284" y="2419052"/>
                        <a:ext cx="101123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E5BB1F36-5352-4BF4-AE79-D5DAF1CC3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529075"/>
              </p:ext>
            </p:extLst>
          </p:nvPr>
        </p:nvGraphicFramePr>
        <p:xfrm>
          <a:off x="3817121" y="2504777"/>
          <a:ext cx="16414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41120" imgH="253800" progId="Equation.DSMT4">
                  <p:embed/>
                </p:oleObj>
              </mc:Choice>
              <mc:Fallback>
                <p:oleObj name="Equation" r:id="rId9" imgW="1041120" imgH="25380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E5BB1F36-5352-4BF4-AE79-D5DAF1CC32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7121" y="2504777"/>
                        <a:ext cx="1641475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1F519C86-C5E5-4A72-9D5B-960565F06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975253"/>
              </p:ext>
            </p:extLst>
          </p:nvPr>
        </p:nvGraphicFramePr>
        <p:xfrm>
          <a:off x="3221809" y="2471441"/>
          <a:ext cx="8921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391" imgH="431613" progId="Equation.DSMT4">
                  <p:embed/>
                </p:oleObj>
              </mc:Choice>
              <mc:Fallback>
                <p:oleObj name="Equation" r:id="rId11" imgW="482391" imgH="431613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1F519C86-C5E5-4A72-9D5B-960565F06A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809" y="2471441"/>
                        <a:ext cx="892175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D481B47C-3DD4-40A9-A70F-1E7F4A7EAB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26780"/>
              </p:ext>
            </p:extLst>
          </p:nvPr>
        </p:nvGraphicFramePr>
        <p:xfrm>
          <a:off x="2131196" y="3481091"/>
          <a:ext cx="12604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99753" imgH="253890" progId="Equation.DSMT4">
                  <p:embed/>
                </p:oleObj>
              </mc:Choice>
              <mc:Fallback>
                <p:oleObj name="Equation" r:id="rId13" imgW="799753" imgH="25389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D481B47C-3DD4-40A9-A70F-1E7F4A7EAB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196" y="3481091"/>
                        <a:ext cx="1260475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B8369B42-6491-430E-9612-B5CD499694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357995"/>
              </p:ext>
            </p:extLst>
          </p:nvPr>
        </p:nvGraphicFramePr>
        <p:xfrm>
          <a:off x="3447233" y="3492202"/>
          <a:ext cx="9207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83947" imgH="253890" progId="Equation.DSMT4">
                  <p:embed/>
                </p:oleObj>
              </mc:Choice>
              <mc:Fallback>
                <p:oleObj name="Equation" r:id="rId15" imgW="583947" imgH="25389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B8369B42-6491-430E-9612-B5CD499694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7233" y="3492202"/>
                        <a:ext cx="9207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5430B9F5-99C3-4421-A46A-5E4D464171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961699"/>
              </p:ext>
            </p:extLst>
          </p:nvPr>
        </p:nvGraphicFramePr>
        <p:xfrm>
          <a:off x="2151833" y="4041478"/>
          <a:ext cx="12811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47419" imgH="177723" progId="Equation.DSMT4">
                  <p:embed/>
                </p:oleObj>
              </mc:Choice>
              <mc:Fallback>
                <p:oleObj name="Equation" r:id="rId17" imgW="647419" imgH="177723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5430B9F5-99C3-4421-A46A-5E4D464171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833" y="4041478"/>
                        <a:ext cx="12811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FAA1BC64-023A-4D89-92C6-16D8FFBCA9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515769"/>
              </p:ext>
            </p:extLst>
          </p:nvPr>
        </p:nvGraphicFramePr>
        <p:xfrm>
          <a:off x="3396434" y="4036715"/>
          <a:ext cx="10636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07780" imgH="177723" progId="Equation.DSMT4">
                  <p:embed/>
                </p:oleObj>
              </mc:Choice>
              <mc:Fallback>
                <p:oleObj name="Equation" r:id="rId19" imgW="507780" imgH="177723" progId="Equation.DSMT4">
                  <p:embed/>
                  <p:pic>
                    <p:nvPicPr>
                      <p:cNvPr id="13" name="Object 10">
                        <a:extLst>
                          <a:ext uri="{FF2B5EF4-FFF2-40B4-BE49-F238E27FC236}">
                            <a16:creationId xmlns:a16="http://schemas.microsoft.com/office/drawing/2014/main" id="{FAA1BC64-023A-4D89-92C6-16D8FFBCA9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6434" y="4036715"/>
                        <a:ext cx="1063625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9E6D4E24-06E6-41EB-BFB2-F9E17F1C05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447142"/>
              </p:ext>
            </p:extLst>
          </p:nvPr>
        </p:nvGraphicFramePr>
        <p:xfrm>
          <a:off x="2902720" y="4627265"/>
          <a:ext cx="52705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66469" imgH="139579" progId="Equation.DSMT4">
                  <p:embed/>
                </p:oleObj>
              </mc:Choice>
              <mc:Fallback>
                <p:oleObj name="Equation" r:id="rId21" imgW="266469" imgH="139579" progId="Equation.DSMT4">
                  <p:embed/>
                  <p:pic>
                    <p:nvPicPr>
                      <p:cNvPr id="14" name="Object 11">
                        <a:extLst>
                          <a:ext uri="{FF2B5EF4-FFF2-40B4-BE49-F238E27FC236}">
                            <a16:creationId xmlns:a16="http://schemas.microsoft.com/office/drawing/2014/main" id="{9E6D4E24-06E6-41EB-BFB2-F9E17F1C05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2720" y="4627265"/>
                        <a:ext cx="52705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ED873BB2-12D6-49A6-8C05-553B3F2B6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979984"/>
              </p:ext>
            </p:extLst>
          </p:nvPr>
        </p:nvGraphicFramePr>
        <p:xfrm>
          <a:off x="3405958" y="4549478"/>
          <a:ext cx="42545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15619" imgH="164885" progId="Equation.DSMT4">
                  <p:embed/>
                </p:oleObj>
              </mc:Choice>
              <mc:Fallback>
                <p:oleObj name="Equation" r:id="rId23" imgW="215619" imgH="164885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ED873BB2-12D6-49A6-8C05-553B3F2B60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958" y="4549478"/>
                        <a:ext cx="425450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3D237EFB-7311-4BEA-A221-0B478FF5E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393486"/>
              </p:ext>
            </p:extLst>
          </p:nvPr>
        </p:nvGraphicFramePr>
        <p:xfrm>
          <a:off x="1813696" y="5092403"/>
          <a:ext cx="9048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57002" imgH="177723" progId="Equation.DSMT4">
                  <p:embed/>
                </p:oleObj>
              </mc:Choice>
              <mc:Fallback>
                <p:oleObj name="Equation" r:id="rId25" imgW="457002" imgH="177723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3D237EFB-7311-4BEA-A221-0B478FF5E5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696" y="5092403"/>
                        <a:ext cx="9048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AD751AED-EE3D-4348-BE4D-6829CB0AA6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857744"/>
              </p:ext>
            </p:extLst>
          </p:nvPr>
        </p:nvGraphicFramePr>
        <p:xfrm>
          <a:off x="2697934" y="5073353"/>
          <a:ext cx="92868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696" imgH="177723" progId="Equation.DSMT4">
                  <p:embed/>
                </p:oleObj>
              </mc:Choice>
              <mc:Fallback>
                <p:oleObj name="Equation" r:id="rId27" imgW="469696" imgH="177723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AD751AED-EE3D-4348-BE4D-6829CB0AA6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934" y="5073353"/>
                        <a:ext cx="928687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DBA64A4D-06EA-4358-A4D0-494A0BCE0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803" y="5517232"/>
            <a:ext cx="410445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Your answer is the same as the NPV, so it’s an extraneous root. 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No solutions!!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282022-6936-423B-A3AB-DB4B25B9F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6081" y="980728"/>
            <a:ext cx="313579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</a:rPr>
              <a:t>2</a:t>
            </a:r>
            <a:r>
              <a:rPr lang="en-CA" sz="2100" baseline="30000" dirty="0">
                <a:solidFill>
                  <a:srgbClr val="FF0000"/>
                </a:solidFill>
              </a:rPr>
              <a:t>nd</a:t>
            </a:r>
            <a:r>
              <a:rPr lang="en-CA" sz="2100" dirty="0">
                <a:solidFill>
                  <a:srgbClr val="FF0000"/>
                </a:solidFill>
              </a:rPr>
              <a:t> method: simplify first!</a:t>
            </a:r>
          </a:p>
        </p:txBody>
      </p:sp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BB5438BB-8266-49C5-9D68-9EF6FA8B78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60097" y="1412776"/>
          <a:ext cx="10112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474" imgH="431613" progId="Equation.DSMT4">
                  <p:embed/>
                </p:oleObj>
              </mc:Choice>
              <mc:Fallback>
                <p:oleObj name="Equation" r:id="rId7" imgW="520474" imgH="431613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BB5438BB-8266-49C5-9D68-9EF6FA8B78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097" y="1412776"/>
                        <a:ext cx="101123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6">
            <a:extLst>
              <a:ext uri="{FF2B5EF4-FFF2-40B4-BE49-F238E27FC236}">
                <a16:creationId xmlns:a16="http://schemas.microsoft.com/office/drawing/2014/main" id="{D0B2E078-7101-4FCF-A34D-AE1F75DC66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69398" y="1458294"/>
          <a:ext cx="1150938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22080" imgH="482400" progId="Equation.DSMT4">
                  <p:embed/>
                </p:oleObj>
              </mc:Choice>
              <mc:Fallback>
                <p:oleObj name="Equation" r:id="rId29" imgW="622080" imgH="482400" progId="Equation.DSMT4">
                  <p:embed/>
                  <p:pic>
                    <p:nvPicPr>
                      <p:cNvPr id="21" name="Object 6">
                        <a:extLst>
                          <a:ext uri="{FF2B5EF4-FFF2-40B4-BE49-F238E27FC236}">
                            <a16:creationId xmlns:a16="http://schemas.microsoft.com/office/drawing/2014/main" id="{D0B2E078-7101-4FCF-A34D-AE1F75DC6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9398" y="1458294"/>
                        <a:ext cx="1150938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4C3F85DC-D197-47F1-90BE-622C4771C0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60097" y="2276872"/>
          <a:ext cx="10112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474" imgH="431613" progId="Equation.DSMT4">
                  <p:embed/>
                </p:oleObj>
              </mc:Choice>
              <mc:Fallback>
                <p:oleObj name="Equation" r:id="rId7" imgW="520474" imgH="431613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4C3F85DC-D197-47F1-90BE-622C4771C0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097" y="2276872"/>
                        <a:ext cx="101123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6">
            <a:extLst>
              <a:ext uri="{FF2B5EF4-FFF2-40B4-BE49-F238E27FC236}">
                <a16:creationId xmlns:a16="http://schemas.microsoft.com/office/drawing/2014/main" id="{24C7E265-6CD0-44C1-86B4-264A363236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68208" y="2276872"/>
          <a:ext cx="792088" cy="868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93480" imgH="431640" progId="Equation.DSMT4">
                  <p:embed/>
                </p:oleObj>
              </mc:Choice>
              <mc:Fallback>
                <p:oleObj name="Equation" r:id="rId31" imgW="393480" imgH="431640" progId="Equation.DSMT4">
                  <p:embed/>
                  <p:pic>
                    <p:nvPicPr>
                      <p:cNvPr id="23" name="Object 6">
                        <a:extLst>
                          <a:ext uri="{FF2B5EF4-FFF2-40B4-BE49-F238E27FC236}">
                            <a16:creationId xmlns:a16="http://schemas.microsoft.com/office/drawing/2014/main" id="{24C7E265-6CD0-44C1-86B4-264A363236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8208" y="2276872"/>
                        <a:ext cx="792088" cy="8681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E5A78201-42D5-4B2C-AB95-55D4A8705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9977" y="3140968"/>
            <a:ext cx="464400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100" dirty="0">
                <a:solidFill>
                  <a:srgbClr val="FF0000"/>
                </a:solidFill>
              </a:rPr>
              <a:t>The denominators are the same, so cancel them out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D0F0ABE-5DA0-4CB6-9FC9-4F9D559929A0}"/>
              </a:ext>
            </a:extLst>
          </p:cNvPr>
          <p:cNvCxnSpPr>
            <a:cxnSpLocks/>
          </p:cNvCxnSpPr>
          <p:nvPr/>
        </p:nvCxnSpPr>
        <p:spPr>
          <a:xfrm flipV="1">
            <a:off x="7032104" y="2852936"/>
            <a:ext cx="576064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F4EF401-B579-457A-9943-7FDAE0A7407D}"/>
              </a:ext>
            </a:extLst>
          </p:cNvPr>
          <p:cNvCxnSpPr>
            <a:cxnSpLocks/>
          </p:cNvCxnSpPr>
          <p:nvPr/>
        </p:nvCxnSpPr>
        <p:spPr>
          <a:xfrm flipV="1">
            <a:off x="8040216" y="2852936"/>
            <a:ext cx="64807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4">
            <a:extLst>
              <a:ext uri="{FF2B5EF4-FFF2-40B4-BE49-F238E27FC236}">
                <a16:creationId xmlns:a16="http://schemas.microsoft.com/office/drawing/2014/main" id="{BD1BA9CA-5324-45EF-A161-18934A1FC8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0136" y="3933056"/>
          <a:ext cx="1152128" cy="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95000" imgH="177480" progId="Equation.DSMT4">
                  <p:embed/>
                </p:oleObj>
              </mc:Choice>
              <mc:Fallback>
                <p:oleObj name="Equation" r:id="rId33" imgW="495000" imgH="177480" progId="Equation.DSMT4">
                  <p:embed/>
                  <p:pic>
                    <p:nvPicPr>
                      <p:cNvPr id="30" name="Object 4">
                        <a:extLst>
                          <a:ext uri="{FF2B5EF4-FFF2-40B4-BE49-F238E27FC236}">
                            <a16:creationId xmlns:a16="http://schemas.microsoft.com/office/drawing/2014/main" id="{BD1BA9CA-5324-45EF-A161-18934A1FC8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0136" y="3933056"/>
                        <a:ext cx="1152128" cy="414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>
            <a:extLst>
              <a:ext uri="{FF2B5EF4-FFF2-40B4-BE49-F238E27FC236}">
                <a16:creationId xmlns:a16="http://schemas.microsoft.com/office/drawing/2014/main" id="{85C0385E-CEBB-4E06-B762-AB17ECE481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0136" y="3933056"/>
          <a:ext cx="1152128" cy="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95000" imgH="177480" progId="Equation.DSMT4">
                  <p:embed/>
                </p:oleObj>
              </mc:Choice>
              <mc:Fallback>
                <p:oleObj name="Equation" r:id="rId35" imgW="495000" imgH="177480" progId="Equation.DSMT4">
                  <p:embed/>
                  <p:pic>
                    <p:nvPicPr>
                      <p:cNvPr id="32" name="Object 4">
                        <a:extLst>
                          <a:ext uri="{FF2B5EF4-FFF2-40B4-BE49-F238E27FC236}">
                            <a16:creationId xmlns:a16="http://schemas.microsoft.com/office/drawing/2014/main" id="{85C0385E-CEBB-4E06-B762-AB17ECE481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0136" y="3933056"/>
                        <a:ext cx="1152128" cy="414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D1B8A5B-2DDE-47A4-B6DA-5D8C3B5BB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9977" y="4293097"/>
            <a:ext cx="4644009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100" dirty="0">
                <a:solidFill>
                  <a:srgbClr val="FF0000"/>
                </a:solidFill>
              </a:rPr>
              <a:t>All the x’s are gone, both sides are not equal, therefore we have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“NO SOLUTIONS”!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0CEC95-7D6F-4B8C-9B5C-786FCA9A5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3992" y="5733257"/>
            <a:ext cx="410445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Q: What would our answer be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 if this number was a “6”?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24973E4-3091-4D47-829C-23277F00344B}"/>
              </a:ext>
            </a:extLst>
          </p:cNvPr>
          <p:cNvSpPr/>
          <p:nvPr/>
        </p:nvSpPr>
        <p:spPr>
          <a:xfrm>
            <a:off x="8691489" y="1702191"/>
            <a:ext cx="1838764" cy="4733778"/>
          </a:xfrm>
          <a:custGeom>
            <a:avLst/>
            <a:gdLst>
              <a:gd name="connsiteX0" fmla="*/ 647114 w 1838764"/>
              <a:gd name="connsiteY0" fmla="*/ 4733778 h 4733778"/>
              <a:gd name="connsiteX1" fmla="*/ 1835834 w 1838764"/>
              <a:gd name="connsiteY1" fmla="*/ 2454812 h 4733778"/>
              <a:gd name="connsiteX2" fmla="*/ 998806 w 1838764"/>
              <a:gd name="connsiteY2" fmla="*/ 1357532 h 4733778"/>
              <a:gd name="connsiteX3" fmla="*/ 1498209 w 1838764"/>
              <a:gd name="connsiteY3" fmla="*/ 618978 h 4733778"/>
              <a:gd name="connsiteX4" fmla="*/ 0 w 1838764"/>
              <a:gd name="connsiteY4" fmla="*/ 0 h 473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8764" h="4733778">
                <a:moveTo>
                  <a:pt x="647114" y="4733778"/>
                </a:moveTo>
                <a:cubicBezTo>
                  <a:pt x="1212166" y="3875649"/>
                  <a:pt x="1777219" y="3017520"/>
                  <a:pt x="1835834" y="2454812"/>
                </a:cubicBezTo>
                <a:cubicBezTo>
                  <a:pt x="1894449" y="1892104"/>
                  <a:pt x="1055077" y="1663504"/>
                  <a:pt x="998806" y="1357532"/>
                </a:cubicBezTo>
                <a:cubicBezTo>
                  <a:pt x="942535" y="1051560"/>
                  <a:pt x="1664677" y="845233"/>
                  <a:pt x="1498209" y="618978"/>
                </a:cubicBezTo>
                <a:cubicBezTo>
                  <a:pt x="1331741" y="392723"/>
                  <a:pt x="665870" y="196361"/>
                  <a:pt x="0" y="0"/>
                </a:cubicBezTo>
              </a:path>
            </a:pathLst>
          </a:custGeom>
          <a:noFill/>
          <a:ln>
            <a:solidFill>
              <a:srgbClr val="00B0F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C940490-3655-430B-9860-2F40A71AEEC2}"/>
              </a:ext>
            </a:extLst>
          </p:cNvPr>
          <p:cNvSpPr/>
          <p:nvPr/>
        </p:nvSpPr>
        <p:spPr>
          <a:xfrm>
            <a:off x="8256240" y="1412776"/>
            <a:ext cx="576064" cy="432048"/>
          </a:xfrm>
          <a:prstGeom prst="ellipse">
            <a:avLst/>
          </a:prstGeom>
          <a:noFill/>
          <a:ln w="412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055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/>
      <p:bldP spid="24" grpId="0"/>
      <p:bldP spid="33" grpId="0"/>
      <p:bldP spid="34" grpId="0"/>
      <p:bldP spid="36" grpId="0" animBg="1"/>
      <p:bldP spid="37" grpId="0" animBg="1"/>
      <p:bldP spid="37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47fad2980124742eb3a1b2ef6477a9279f5fc26"/>
  <p:tag name="GENSWF_OUTPUT_FILE_NAME" val="m10hc6.1"/>
  <p:tag name="ISPRING_RESOURCE_PATHS_HASH_2" val="a51afd29f8aaec1c156178f57a9bb2a765294975"/>
  <p:tag name="ISPRING_ULTRA_SCORM_COURSE_ID" val="7DFB98E3-7AF1-4FD7-84B1-52487800757E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KEBLks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KEBLksZjuBKjAQAAEwVAAAnAAAAdW5pdmVyc2FsL2ZsYXNoX3B1Ymxpc2hpbmdfc2V0dGluZ3MueG1szVhbcxo3FH7nV2i2k8cYO7VbxwN4sL2MmXArrJtkOh1G7B5Y1VppI2kh5Km/pj+sv6RHyGAwvohmyHj8gNGe7zsXnRtbOf+acTIFpZkU1eDo4DAgIGKZMDGpBjdR4+1pQLShIqFcCqgGQgbkvFaq5MWIM50OwBgU1QRphD7LTTVIjcnPyuXZbHbAdK7sU8kLg/z6IJZZOVegQRhQ5ZzTOX6YeQ46qJVKhFTcUVsmBQfCEjRBMGsd5Q1OdRqUndiIxrcTJQuRXEouFVGTUTX46bRu/5YyjuqKZSCsc7qGh/bYnNEkYdYeygfsG5AU2CRFw48OjwMyY4lJq8G7Y0uD4uVtmgW5c4JamkuJ3ghzx5+BoQk11H11ChWMQWFYQdeMKgBJN87WJA18NasDd5TMBc1YHOETYkNVDa6iYT9shP2wcxkOb/otZ6o3ImpGrdALM2g1r8JhpxuFg+F11G7tDIrCT9EOoF0t86bv9cNB2InC/vCi2d0R4W/UPSZs15utHTEfw4tBM9pVU6fe3hXSu+52/DDXn3thv9XsfBhG3W4ravbuUYscXsvWSnkz8StYILJQG+m9LPxeKo18kOUaDDYeTtUEItlgWI5jyjUE5K8cJr8VlDMztyWK/ekWIK/rHGLTt/VXDWxNBfd0jhBNQ2VrxX2yKu73xxvel536Nc8eN7RCjaFxio3ALOt4/WQpNZZio4TtdzKSPFm5BNkIkg7NYK29DW6ZaKDkUUDGeBEcna0rRnlAmEHn4xVYFyNtmFk01Ma6JEEubNxA2oOtYMQpVeiiXj+/i7vtYXHtj440oP90sXBHT4mGIiFXis6wsfuI90D4iF3jNXF7VaC8jFBU7yBJ6pz7CPeXSesj3KbqFhSJpORe8r1lWpGmGEsv2zPKvOz+CCPNDPiIXjAv1d3CcCa8GBep42WlLHhC5rIgnN0CMZJgRIoM/0uBrE9UMlYyW5zi0DdEc4ZpPWUwg+TcR9FnVJEViMR9I+dgnIYvBftGRjCWCnmBTjGB8Zxpx3+wE3FOtb4npUsb37i51OxchZ/eWAdpMqU443cjx64CWW72wU/RdyFRBecSo7lGgZGJaYGlYu8nYclCzMdNb90pnS4u3V7kghSvm6E9jhMfxNj/mCjAlzCmgkjB54TGWLLaptCUyULjiUsWR63/l4EOSphYmDrBNo3KVOLXdA6P3v18fPLLr6fvzw7K//79z9tnQXezt8ep1eaG7+WzG5s38sF2+ALuiS3MD/VgF3sB9ORG5o3b1cxntjNv5CM7mjf24abmDdza115APrO1bWEbUmW23SRb9/n4An+3Lm3vE5Wy3XMeX3sW+9lr3HoGYb1/eU0w0jetaHDmN+wIBixOsTWM7e9Pr8HfD3/34sZge/WqcOBF1/Ua9B88FyM7qHtrQ9rLBJyyEzfScc5yluGSkvywBvo97eyp9N9nJ9xbh/ghVf5dP25ci9hTlQNVcYpJtLfEe/VddJ/hfU0Rc99WryQ23kGsftdvvrSzTzImWIZxtCvf6k1f7eT4sFJ+/FGphGybb0Brpf8AUEsDBBQAAgAIAKEBLkt6KFfPsAIAAFMKAAAhAAAAdW5pdmVyc2FsL2ZsYXNoX3NraW5fc2V0dGluZ3MueG1slVbbbtswDH3fVwTZe9xd0wFqgDTNgALdWqxF32WbsYXIkiHJ6fL30821lNixF6JARJ5DUrwoRXJP2OrDbIYyTrl4BqUIK6TRtLoZyW/maaMUZ4uMMwVMLRgXFabz1cef9oMSixxj8QOIqZwdzqALs7SfKRQf49vSyBAh41WN2fGBF3yR4mxfCN6wfDS18liDoITtNfLqx3KzHQxAiVT3Cqoop+21kWmUWoCUYFL6vjUyyqI4BdpGurKfiZwu1OXbn9AORBJlaetPRoZoNS4gLvL12sgwnmnvcVeWRi4TFPxVGvrls5FBKMVHELHzu69GBhm8bur/mZFa8MIUNOZcbuI7h3Kc6/UzWV0ZGSWYC5lAo13w5bF3vQtA/mu498isq+D0ydT15EEwTU8prJRoACXtydlkyd8eG6X3A1Y7TKUGhKoO9KSTfsKNbN3Eug73B94Iy0NfXtNBXjltKti4hAN3sb7Dbza39q0Inb7rggwFHLwySLFTdsjfuq5nyEDZIZ8pyeGR0eMZ/NTiOG2Pb7Hv5uXyayswrI+5t7an1moiPZjNlUFor2gxFc9hJU06L6QC0zaUWJ1LKTnLCTF8IAVWhLNfBpce7WUkSk4MftT6Bwspoij0zZvNUb/SYb/seXwc3Y9Cdzd3nin9ht/MsVI4Kyv9oyTnM8/TS6LdzJN+hnklNRzEPdvxiZwKiz2IF87p1CiMK5iK5W6xBtAoCQqAkv4KI++jr/SsqVIQW90xAu3IxDqHK0lRUv2nXgm8Qd4afcMGrI6qSu2PYULf4YHGDwBgkZXtxLqDs1QNVYTCAdq9DxT2ykN3Q1JP6NCwrdUD7FQ4bl4zaR79M9ENSoiLDT2EV51XP8NZ4pn3uHjoFU6lvVq09mOvcvuWmeELQU7hxylyre3nRdRK88/kP1BLAwQUAAIACAChAS5L5yungGEEAABdFAAAJgAAAHVuaXZlcnNhbC9odG1sX3B1Ymxpc2hpbmdfc2V0dGluZ3MueG1szVjdcho3FL73U2i2k8uAnTqt4wE82F4PTDAQWDfJdDqM2D2wqrXSVtJCyFWfpg+WJ+kRMhiMf7Rt7HZ8gTl7vk/nHJ2/pXbyJeNkBkozKerBQWU/ICBimTAxrQdX0cXro4BoQ0VCuRRQD4QMyEljr5YXY850OgRjUFUTpBH6ODf1IDUmP65W5/N5helc2aeSFwb5dSWWWTVXoEEYUNWc0wV+mEUOOmjs7RFSc6JLmRQcCEvQBMGsdZS3TMaDqtMa0/h6qmQhkjPJpSJqOq4HPxw17d9KxzGdswyE9U03UGjF5pgmCbPmUD5kX4GkwKYp2n2wfxiQOUtMWg/eHFoaVK/u0izJnQ/U0pxJdEaYG/4MDE2ooe6rO1DBBBRGFXTDqAKQdEu2oWngi1kLnChZCJqxOMInxEaqHpxHo0F4EQ7C7lk4uhp0nKneiKgddUIvzLDTPg9H3V4UDket6LJTGhSFn6ISoLKWedP3B+Ew7EbhYHTa7pVE+Bt1iwkvm+1OSczH8HTYjsqe1G1eloX0W72uH6b1uR8OOu3u+1HU63Widv8WtczhjWytVbcTv4YFIgu1ld6ruu+n0sg7Wa7BYN/hVE0hkhcMy3FCuYaA/J7D9ENBOTMLW6LYnq4B8qbOITYDW3/1wNZUcEvnCNE0PGyjuN+ui/vd4Zb3VXf8hmf3G1qjxtA4xUZgVnW8KVlpTaTYKmH7nYwlT9YuTTDSHL1pKkZ5QJhB7+L1U2NjYC4Yxzuw2IPKRJgd9+KUKjRab8pvImm7Utz4tSsN6N+cd070kGooEnKu6Bw7tY96H4SPWgsDz23wQXkZoaguoUmanPsoD1Zp6KN8SdU1KBJJyb30+6tEIW0xkV62Z5R52f0RxpoZ8FE9ZV5H9wrDmfBiXKaOl5Wy4AlZyIJwdg3ESIIRKTL8LwWyOSPJRMlsKeVUG6I5S4DMGMwhOfE56DMekRWIxAUi52DcCX8U7CsZw0Qq5AU6wwRGOdOOv1KKOKda35LSlY2v3KRpd8/DT6+sgzSZUZza5cixT0CWm+fgp+i7kHgE5xKjuUGBkYlpgaVi7ydhyVLNx03vs1M6W166vcglKV43Q3scJz6IsX8xUYAvYUwFkYIvCI2xZLVNoRmThUaJSxZHrf+RgQ5KmFiaOsW1Eg9TiV/T2T948+Ph259+Pnp3XKl++/Ov14+CbqZpn1N7mhunZ4/uYN7IO/veE7gH9io/1J3t6gnQgzuWN66smY/sW97Ie7Yub+zd3csbuLOBPYF8ZA/bwV5Ildl2k+zc5/0r+c0CtLtP1Kp2+7h/kVluXC+zxwzD5uCsRTB2V51oeOw3vgiGIE6x2Cf2HdFrlA/CX7y4MXxe3SccetH1vEb3e89Vx47e/sbY9TIB5+bUDWmcnJxluHYkL9YS/02Deiihn7O3PVvNv0jdPv4C4qr6e9UtUBWnmBbPlkr/faf7rgH7P8XAfVu/2m+9y6/fj7d//NpD+fZPgo29vwFQSwMEFAACAAgAoQEuS0nnN52rAQAARQYAAB8AAAB1bml2ZXJzYWwvaHRtbF9za2luX3NldHRpbmdzLmpzjZRNb4MwDIbv/RUou05V98m2W7V2UqUeJq23aYdAXYoaYpQE1q7qfx9OvwiEdfElvDy8jo3ibS+oFotZ8BJs7d4+v7vPVgPSjCrg2tVFh56RzrRI5zBLMxCpBNZAyuOnJ3l3JnzGTFrTaPNBtrrmx5DeLLjQdTz3WCiPpn0flx7w26OtfR//OKUdytqXVOtzVBiDsh+jNCBNX6LKuGXY1Ztd9QobMJagLqALHoNjGtrVRZ4dH0KKOhdjlnO5mWKC/YjHq0RhIedd+ZebHFT1x1d7YPAcvo4dO5FqMzGQNROPnyi6yVyB1nDI+zim8MKCRyBqvgO7/kAd43ZBDbpMdWqO9PCGok7nPIFWl56GFC4mK69WN0OKNmdgbfbE3S2FQwi+AdWyGt1TOCDmRf6PH5grTKgjLbTd8xMqkM9TmRxSDyi8HB2WbLu6dy7UHn/EnCuEjSu09N2+rGt0+O59QzMnQyevbuSd+vIKnyh9Yve48o6h9nlMc5TQ82fAuDE8XmbVhKjGI3UddLUHNZELJCHjagVqhijse4kG7AYLY0d08HWpHndq73q7X1BLAwQUAAIACAChAS5L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oQEuS2/CybNuAAAAcwAAABwAAAB1bml2ZXJzYWwvbG9jYWxfc2V0dGluZ3MueG1sDcwxDsIwDEDRvaewvLfAxtC0EkhsZaEcwEoMRHJs1FgIbk+2Pzz9cf4WgQ9vNZsGPAx7BNZoKesz4H299EeE6qSJxJQDqiHMUzeKRZIbuzdY4S30423l0sL5SqXJ03khfw2RoIelDR+ZE+6m7g9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oQEuS7GHx1+TCgAAF1oAACkAAAB1bml2ZXJzYWwvc2tpbl9jdXN0b21pemF0aW9uX3NldHRpbmdzLnhtbO1c627juhH+36cgHBygBYr4Il8Lrwpd6MRYR/axtMlui8JgbCYWIks+kuzdHPhHn6YP1ifpkJJiSZEVKZtud7eKkCAi5xuSw+EMyS/O0HswbWXn+c7G/J34pmPr1PdN+94T/4DQcOlYjjtzqUd9XpAsQjbZ0Hc1z7GIW0OeT+wVcVfvanfE8mgtkI8QyISK253vO/b50rF9avvntuNuiFVDe2LtQI/SgKdWfxnn7Kn7hBrxrzzYHVnSdFujjjSQGi+iEi21Rv2WLGVils5mS+zHiXPvnN+S5cO96+zsVZE+rh+31LVM++HYTFfqnxC2TM8f+3ST0Tl1hNVRqwBqC1Pn0WPfBlJH7g7ygRa5pVayvbbKniKwdIM5xkgh96Zn+jFkr9tvDpqZyC25p1mWFxqdblc+AbGhjQzMoN0cCYMcjE+/+EdDtDrNzglpizxSN6sJrKod+cRInO1um+lE0qg/6mRjXOeeWTkL1mt0pc4oH2Y5ZAVr/ti91qg3UvIxbHCsuaOpu4OWkt1Q0mAJzxnWYwGFx5x6OugEim5Me+V8Htt3TgiM4o3Caj2xgQLHQv2e1Ff78NaW2y3Ua+MW7iMVdxSoGwjqQFCgTm01lWE9pSLQ69IlBJlsrcN6ovY5YGx71PXH9op+EYWkdLwqOYILF8wPcp7YbbPnELV64KZqo3az0+vgQ0sSBKGLlI7aVBuHXm/Qk5oIN9qdhnCQ+y2hJaBmp9McdA/NXqsjwNto0AUtbTzoonav3W6phxZuARpJkqy2lENPGDSbErSG+wPlMBrJvUYDNZtNoa0eOl1hJDcQSAugQxL6zICCKshC9yDJUrMvoJEykkftA1ZxV+mgfgt3G41DW5aFRuNo3OPo4uY6lhYeTmTOFxRmTkFm7dHbks41XO5cF4QNugEv9ym6JR7VeK6TlSvir8+XJPBfkGSpMxJ8ypGJ0qcFwdKlqLNsOazz3xMrJZ54C2ZO8azBk2Y4iiJIHsTFs8C/CuDiyRNgPG0WhYVtBXkzD3QifRbp5jF/QkM8c+ZJZyRQ8SxIncVhUUITz4LcWQgZS6HiWRACS+COTb5skRNJVDwL0mceNJ1FxbMgf+ZjUmkUzMIT6MsgnhbAGjyD5oo/S6TiWZBCc1HpTArW4zk0F5SRSsF0PIkWwkW5FHrIs2gh0FMyBYvzNJqHisyW5UThazqWDDfQCkxuPLiERVzlTF4o06uZpH1aTKYX04U8vqiJSrAqEVuWf2x1+1+ane6fhvUQV1CTfiVNJkldiCvrNIrp0oz5dLIAhXiy0PBHoyayn6Wh0w/GZKzhmhj+UlrBbI6vayL7WQT6YT7HmrHQJ2MVL8b6Qpsa3C4TbGC1Jn5ydmhN9hT5Dtqb9DPy1xRBeDZdijzLXPEKFrJNe0cLtKfOpZuxdrEwptOJvsCaGpXURGyvkOqSz+AO5RXNJR3PQYcLCdB9HXzB559rQJJllVZyOb64nMC3wTpyad6vLfj2X9GbGdZg/qhdAHiFdV26wAt5+hFmDjxuWhI0fQ+O9r4k6BPWwTOwXgCmSdfjC8kYTzXmXHOsG/Ox8uRZS2Ijx7YeEVkuAYcge+xNZ+dBCXM2ugp8zCvdkI5//QBuPZYmGS4c6ESmzZ353txT6IW7KjRTsKwUrLK5+vXD+G+LkTSeYHUBk6dObxYGX/WsPQLLw3Z8RCzLYcOApslqT+wlbNHokuzAxR5BbGWuuNiWwOBZZ37bmb8j4odL65dwVWoq/vjL+Vf3bmxMIKzcENcutsRS2hKR4fmQN7CVhK5DPt/6L40lZo/zt+rIG4xuJun6yaEVmaOvH1eqC68YlA5+j+eQGCEcyKZTCoSvwGMgBm6IaZUCjrURNMePwrB7dxE7oJRSoE1DHZqDvkLNNcxFoiPXMEflVNxgWR8bzOr0lm1IC4D57AV+kO077NhgUTifPfnPLb1zIEZYlOxhZqHc9AKHOn9de2UdJYrELF7GQ3uoSINu3fNbVgQds8wN25kXU/vhCkfWDMJxwiQ3zs5a8dhnmQ88JMNU7TaBZbbBtAXt3rnOhpdaxIsWW5AU/vqVHQmGOA/ancXaLKBXx9JcuVwokqZgtltkS90qjgM3Zz2bGPpiIslMA/j7hvjLNSSkO7aHL64r2O2peCSBvtC8OiXucv3vf/6ruJpUf4JSFJb+paweWMUsjuEnfX/XHJ96/yigx5DkJJS/FASGm+UIWnzvzL0htKVkGJJyeQUOo3P/cHbustDmI67kSpq/hzDCt3I18Yq4DxCGDMexyiriw2cO4pfuw/EMsfMt06Yl4V8d19ngjfFsIakqP1zBQrHM5UOQHleIoPAeBVlwyiqhT7mUNAhUKZV0ZfrldfJUEcUEWJfB+3FV7jMzx1PB8cQKJ2Jn5ycOwLbvOtaMXR08vysDAXbTcWtR0XfZmSl6i0t4a+dzOHciJ6mG9XhRWnQGfZixXWWoMlmWlp5TOGOtYqJhQVru2rEgQirBaGLiyfI0SlFkfrMW7/dT2bOOw4Y/rIr1/FiYltfoF/+ZfKwwLa+ztDGFE8YzULomjoxuO2TixsuLzBzIUJtAYWTf6C0pw3owYbdeXqxLYUFScuOsqMizn2FuaLiYWVm8w/UTPR7aT3n8imFuH/XwPJWqODpvPd97h77pW/S0a/NxwAKMzz5/z/L/UCZrAQS3s2ljBKXIf9zSdzU4a5DlesPuymso1PGuxsx5pHaycNsomrFgVgq54cGcx/JSOJuF8BgioJ1zIU6w0vNBw/ozMw3reRM0DNWenj97t7mlLgYXMGnkm8myuPQ6uuW45huzJOxEZRzvr0G1DYeNCBMrSHgV39ZESyV4iddvdpZvWnRPozAVK4iZJn/0Qw+WRr5nS/6E3vlx3w5LSi+BMM4dHTEunaw4CeNnm0xcUFMu5fjk1uOjzwhVUd45xqqMTBSFaObs8ejs+KlZr2c0BbKnrD+sxzMsBKgMziqXyLoIFC50n7hwjFnoOzjNLGb8qn4RQd6M6CpMWL0N0SW3O4N8TiKD6BrI7Va79Q2Irsagp+BeaaIL99nzGqKri9lTnuhq8K9vTXRJTfaUI7r6EntKEl2jHnsKE10C47RbZYmu4G8AyhJdL1ovm+h6eaIziC61wZ6yRNfLs1QRXRXRlaZ0plfSWIvfs9VE3XHdxz9zzWTnr8F51sRDK9PjRwTebHAZmLoKY7tCdkG4cjbEtM8rmu1b02zBZQi7m7+ZzlVmQ3YZQjgn8NlxVwmn2Za7URxryhRcUzFi+g2mJtJtMqpqCa5Dl35FCVaUYEUJVpRgRQlWlGBFCVaUYEUJ/lcoQXCTN9m4kyDtbRx2S31esZEVG/nDs5G5V8CvJyNjt9iF2MiY/A9MR8b69P/KR/p0W9GRFR35I9KRkU9VfGScdUwEzpfoyJwlV4SPzP/TmO+WkHz6bN6PSjr2+FdJ0rHTY09FOlakY0U6VqRjRTpWpGNFOlakY0U6/vyk43dFE/4PGL2Kf/vp+beKPKvIs4o8q8izijyryLNv/1G+suxZ9Vm+6rN8b0yenV4APzV39jLiOXX2HPO9MmfhxJejzkLQT/VRvtjC/jk+yVeCOYuJfgPqLF0GUNB38n8//wdQSwMEFAACAAgAowEuSznB3vkmEQAA7RgAABcAAAB1bml2ZXJzYWwvdW5pdmVyc2FsLnBuZ+2Y+VdSa9vH6ZSZWdrw9mjlUMfjKU3xqOWAio2PmVM5k6gVouWIAxEqUpbH09E0RzIH7HTUHElMRXGinkRF0XJAVNSOIgoOCSIiKC++vz1/wrtWe6177bU/a69139d93ft7Xd/9/Kaz3cH9J/YDAICD9tevugIAPwEBgF0z+/bKyZ6h7LPy265oV7vLgBq6xsIOC7rkdAkAqE1Xlt5VkD8rIa5DogEAgxs7YxcqNsYJAFBPtL96yf2R3xKr789Qr+N7p6Odmh5DLwJPmR86FHPn4lXFS9cUX+ftP7yqelTh6b1DMcWUS3tPKDxXT98lm/lF8fR0/0Vr6n0D9Ln4M5WNlc2VzRVkHi92v1YwYyxENnI7pL2+0hlvVfltdQUrixMSsFshS9tbEgDAfI7yVJHnyB/xiaieTJAsIT3R6tBnxwDTr3Rbqp46LH/o1QcANLKQiLw+AMDCDBU1DjfbDZge3Qe06lFNShDT/J05kcICGQ/5J8fn5NOZX0mLZ23vJYjZuDIBKZYuE4I+C6pfUCLJ7gj0XF6QZ7rN+ij3+ZkibxvxbBaPo+YfH3lb1GA5W7z+Udmoqgi7LRYKOGBR07CDUev5atSx5clWK8P26+tITz8/7JZQaOz7cEvNclbsQsZwy8vo2ewNLfRshimc0w0KZI93WfbwM8JG1oAcIOceHkPqOt2P6nzBbvOLqTEKjvD6NkDRDauaHCfdZ+XhE863NdIEe8sWv1J0ucL8iLYmFRNY4ThX/s5u91LZtqidkMDPwkOZCli9Sw88EzJSgL9MSSZFWlqDHhYxCLR0ldqfzf452pcC/0Azs5v5vKSvASJZb86/DRobuEbFMAXE9Cui1cgqRxnd0oKQPrvVu07YbE2qUdGCfjXmAR2B+xfi8/zhGc75xCod9kJXP1iyGCuOLK5QKYjNo7cY4JrRhWEjzZ0uF/JsxwOrUdpex6D/mLeL+0AtfxsIjgArDAg6lFPIaFRpT7BmuQ8847dsdL+NaOL28rNZZAALTXA9g6IF53n5odnf2q7llm9V8q0jbkf4BWEiWlY7Y9vr2v03v+K0alD+ySrAB+eQjsNpFQdLW8ZcAhJ8HV3PUPMWhvqijENS6qu995YQWy6W9QXZPJh5QNWjSYRrgy4ERhY4C1O+tTAwGe3IlBU8XYzo4ZLMNX3mOJjRh9DjjShIsvWchoNmSDf6Orkr+m+D8UpYV1yRqK3HBBtPl1qnL91Dh7uqNA6XPHXYm51Jd90dk/TcMeiOS3JFWg6xN6WlBv61NuQi4YnB18ODSiEdDpARCA3emod3BvvFm3j3NuQtYDRBpCGvaxkpCeu2ktvUrJkuY4ZJOf7my2YlTT0azwCH9si9k/X+JdJj9DjDBwUlLofqDELMTusMlptbBdVLS4UjUXled3V5vnuLaaAYRHebp5U9uUf8zsxbLeedsn1Ak37/2uh2YFgtt7BxCkbuTxgCXysVaHmQnSH1K2P42EK0Zek7tihyfvrIBeDfVWlxD0NnpGHUHMcV3kuqdRtBl0dPYIjfEYO9hj1z4UIop5zbR3cq/dYwJklzAH3hH3UHuZd33MKX/kybtSysGclj1Eu9c0FMz2HNMmosM9kal23UaAmMhshTdAz412W70ujGnwfRztftWZnFmTPljDy6iZImrFWfgBw2E0ApugTqd3cBD13eY15t3p/n1U8TS+RxlXM+TLE/m6g9CfZqeh9IvhXWzp37eIuKa65r8O7PT11KWPQXgsY1eVdH8vi3RbWNolVSVA0V9lpz3LuIA2oYPV8zxJdYzBqXhRnQvtZwoUNi9SmqNUdIDI1PM/Dh/MYuoR+c8FQUV5wdHH5j0sFQqATeOX4z+FQX78BtY7/eiqeMM0NdoDoociCbPXjfECcsywIycjbrwkakGPlHk6omyiTuV1AyOz4f7Jd2jlKyHDibmN/hirpb4Tdyi64MbDI1UdnwQFnj3+pPfZgElbJjqZhxqsce3GL02K2DG02HZtW//uvcSy+f1NqlMmsqBBkkz5gHs/fRN+eT/YX5sYULY/9ePwdH0xuItvWqSD/iFix0xVINCY6qOfKdSwqi5i44CaJTNdMswyqWD9lpokbwfJA22jcsIDQExtzQgJghAzml3I6wmIEp0uxP+c5Z9BzxQrFeJf018cSo6XwACF7uX1jNHeIvvMqjR88xij2Frn68ikNZaHmM28szzXIp/fjLnlnrOR5+s0eXVurcoz86FNPDq/w70rcealMW/pPLCB4ugCLNCwn6thGteV48p8Jstk1Fs4T05/SR49IQbWoKfMxlzKN+JTi9Hlr99mNnlWGa0Oz4U4excMN8pOcf3ejemJ7BhrrqRZcR1pvWoClu/FU6RFO0OOpaBHNAzwU1z3Fa5xG9GZjUReyY+1LQuu2SvgS/7hoWYN2p7wP2al3kLE64a5JeAI9BnZlvFC88nJH6E9ysp8bUNcwpcLu99flsqb8RRcHCLJGWdiDYnCZu90tURoTuwTl0oQbromqSBdhW59X4EBiiZY8aoPggRQFw/wpiF2DsEBTw2GzZ+tH3O8iVSRvA47cojrZsg8qtZ/jtBljEJioDBn6f/gnw4TQJAAjbBwRcPPkD/UA/0A/0A/1AP9D/L9RZqKiqVbXMIisCEGvLLVvr45US0cpugIbNfzcE/90jjIJI0qUIrA+GYzUFwWwL8P6YjU/abZ7aklHqyDhmoQRXKtkLSF7bWsFihQsu2NhYp2a9JpVOo4TVlAUwDkrAy90jkuWC4boNIlnPoLT2zWFCzfZama2TKM7HRxEHQ+8+WhQoaUxh+GMxt/3+z1py5nzZcdG3yKPXQHMu2M1B4XRjikFdWBl9eo3nL4ttLkoJaDKw9TEqIK6lwJQNTDlJOBUJvja8YWV8VJ8UcKowbOPXX2r71iN9ItrEczvO9hX9HE3sAhbPNhsUJWwumAoeiaTW2xsznNycHbdrs1JL1fJxidD3uXEfUiRroZsRoUmvIZBuXm9KWVEst7eF2bbMvfnUbyTS7/31MrxhYyVmryrpBQi6poNyC5TgVXXrNqnzf1nZ5Yceg6YtXe1djzxp1C7lb97LUZ4NTegFpjXtY6ydBoY3dtf1g8mx35LURgbRdB4EshzoznykEhLr2ZAtTH3z64pHUnqV7WAd0dFW0GvK47TgkEG6AhNNPZcBezE4yg4xEmgEG2R93vMaskWL4ihMZuB1eje7jG90vNa88rGjatu4h+FdByN12Svgmu8UqkFz1ai3gH9yDOP+jKK4nOqNKTp6KBBuKVIC0qJfLUAgTunEyQnjSgaaoP/yam5+DrupRwuz9iVZ4Jq7VYkMH1sG8vXuy+ecaQbfgmPqljr0us2Vm97a8nSo82YTkc/jkTZWaYICd4Qex7c4KrIgh/EZ2YLg05ugv2dDIMP9vFWpFwsunyYXdY84GcmChHt6Dq526aRbFzi3jvWPfmD5TlxFiEca2+o3Z7RljzqDwII8UyRdh4TgNktr4DE+iQ6LoL2+DxDd0+Iko/i71Zmhbb+XEx2NcMzOUG1U5KRCsJnLfaaBf2PqaV2UdSDcwxbl1xldUGxxrnIhU5j65JcoxSADWlQd8XXaKq94iBbnQ+gPURtvDkXY+3snjI0/vLP5TRVLOqGNtqG3/zH9sdxq1quFwTZTwKViyPFwTAlFFy/lZhRnEiNfspCPDeswE59LlYcW/3n1PpOgFnW3u4UtdfOyrehrokXTGVUGu94kWGVbnVFSj/RjnuXY8E7SjjwiQhtwcL71OQdWbL+bJ5t20w25XuuEsC/GsnO86NklRu7aejgloEzKsUW1sQxJiJ6HYqfrnWlrg0zNvs2LbYtUGrpk5MI6w9GIZsY0JwVIZiKHGkL8loLsWfoE+M+EIGFlfFVckRPVNDqTApdm2/Rci0B76RKiKRovBGhO/FxLKgcJ8fxWUsqDjoiLcl50ItP5RcNRnBzDMh1hhYFZGExNTQG3kiAi8xrwbbfgtptf0lWOQLc3Ge01+BUWudHt0WGohQdWrgAo7rkZ4bn0tSZuI406qhqUzimKC98qMH4z4j/zCbkHB8rdb2SZZt2JntGBeSZeB2sMgzmWBDdwXIBNfWtYqCQOl3UAiPAIpLBbLp3a7V7qFoSfdsXooaL4o7ot+4AFFSng+wYl+OHktLWptbrYQjvht+aO/rkXX/3r0uSmkc0adVI5Bg3WxlFKenD8/GYNHy6nqbMok0oMVRtPtUtU1hgAUnTZC2oza6SJht2DJsUB0+MPvytTktyyyYZ124iitcHm4rKpF5d00ieeXLetSdm0MBqEgKNWXdAspP1AOflferSWFI2fSUO+Y2Mr8kDq2zO2KuH+cUv1SJZxTI61KxbSVi39PMWMfBEehhDLtU/23fyoLryuGXHW/DCUnkUR/mVllKhcNm/CqIf41yTk2yk82W84LOK/I5tmEJJDCsvzp2/6k93F11QOQ4P9iaz9ty4Ywevbjbe1SulX1pt6bmjltRtMjZTOnGA1T/Nx7VJ44YGdlNSAJcz+ogxir0Mhk/ie4JvoAEbCf+uK4coN+9CZj+qfaBaApOmPemOiNJqr1sKnDKq6M997fSXzsdvWh+WB0JmbFF3Ylcs3kmoiJ6PyujYy7OaCmladHWcz2FSib8GsJm5HuHkvM9csstDlpj7/Wr+gDHwgecA73sU1VtmfR5eyOxpWOv7n+D5BV/GrXaUNF0Z2jgV523R+rbB2JY3/DlxgdRg95HUZnep/7Jrv9zpHm1xYB1qeMJPCEJhN8CS/8i/5AYFcaLXWRv+97d1Q/ezdnp6djfRAdONDtv9zBryKvQtf0NEWd3Hzp6Rz3Mb2LcM4edFIqN8cY7Q1OH9rdBq7Mfa9qjrMRBn4tsp898dRpltuG+IYRVe/ZQjGXNmj5jxcg30EVFtZde45iwFhmvzKptiNpy5EPKjKj/VA+UjSVGmw7u3A9uDJKKxbY+d/TlTyCxh6BOEsMqnAN0yCLduRmycjlxj554te0rQmQrV1/BUw7HP+aPWbmaVY6Yw2Ad7c0y5lGxEmRW2iaj+M0EPllMxJLJmSbfvoPe2WLy7qFuJ5fIV3gnlB228qAZHvpl0bE3mnSR3ktAXbw5Of33QmwzJ4XYuPAmvOk6A5THCnIvj7k+RvsyenNjq5HFuZ+FNKSKmbp2BKUCQqaNqIQifSyA1KwHHQUEc2TF07Ubkgp13bZP25Srgbohvb8Og81lJU0btu3DnNl9driQz4Xu8oVMUFgWbUKuAmwrqXJr7wqTGJyhMi7DFW8YTwtSbt10Z5sfRTyCJgt3iV+K3FIFWjmjxnSB92JW4qbu4fGlsJuNLT5N3AoI3F8NYGGhtQmuenzcaEhPnJD+NHoPzxIWZkAcdTAScNeRP/l8YnmmrC96f1xh9mD8o2qLbg1n11VhS2L1nafkatuzlw/I8rGFBvbCAv2S370JRuy8Tv08Q+W0wRU580Sy5j/jviI3r30smIltrNgWTw2m/FoXyKagJCmGwrvbslgo5O7WiTUGHb7HV9XYrGP9jXfaBAHvD4HUHr91BmGByN8pmuupKwQbrBYZXPH2pbFw988EA8h4lXXb/OhspuTPY+w636q+Vkwyfh4U67ECf4/VFBDDws407UZDokfYvaqWRIlqqjHvCmj6BNoy+H91x7UzLrIsHu/G2WCealvriumB4pEwsAZvL6FkExBxqa5jn0L6HM/NyTipJnuaN6pJho0TLLNBAJeAwOR8qbp3C1nTZqho6VSaYWDgAew6LPYH+SVjdOvqbvAVj8ypvOJANVtaxfeQIAFntl4n7spBJQiOAoACzMmpoyp2ZrPCuHZQCzwxcur0jXvwDkl/0156s1l+8k/i9QSwMEFAACAAgAowEuSxnXUUJVAAAAaQAAABsAAAB1bml2ZXJzYWwvdW5pdmVyc2FsLnBuZy54bWyzsa/IzVEoSy0qzszPs1Uy1DNQsrfj5bIpKEoty0wtV6iwVbLQMzI1AAElhUpbJWNDPQgPyC3PTCnJsFUyNTHQM4CJZaRmpmeU2CqZGJjCBfWBJgIAUEsBAgAAFAACAAgAoQEuSyoNwzZRBAAACxAAAB0AAAAAAAAAAQAAAAAAAAAAAHVuaXZlcnNhbC9jb21tb25fbWVzc2FnZXMubG5nUEsBAgAAFAACAAgAoQEuSxmO4EqMBAAATBUAACcAAAAAAAAAAQAAAAAAjAQAAHVuaXZlcnNhbC9mbGFzaF9wdWJsaXNoaW5nX3NldHRpbmdzLnhtbFBLAQIAABQAAgAIAKEBLkt6KFfPsAIAAFMKAAAhAAAAAAAAAAEAAAAAAF0JAAB1bml2ZXJzYWwvZmxhc2hfc2tpbl9zZXR0aW5ncy54bWxQSwECAAAUAAIACAChAS5L5yungGEEAABdFAAAJgAAAAAAAAABAAAAAABMDAAAdW5pdmVyc2FsL2h0bWxfcHVibGlzaGluZ19zZXR0aW5ncy54bWxQSwECAAAUAAIACAChAS5LSec3nasBAABFBgAAHwAAAAAAAAABAAAAAADxEAAAdW5pdmVyc2FsL2h0bWxfc2tpbl9zZXR0aW5ncy5qc1BLAQIAABQAAgAIAKEBLksa2uo7qgAAAB8BAAAaAAAAAAAAAAEAAAAAANkSAAB1bml2ZXJzYWwvaTE4bl9wcmVzZXRzLnhtbFBLAQIAABQAAgAIAKEBLktvwsmzbgAAAHMAAAAcAAAAAAAAAAEAAAAAALsTAAB1bml2ZXJzYWwvbG9jYWxfc2V0dGluZ3MueG1sUEsBAgAAFAACAAgAMwOBRM6CCTfsAgAAiAgAABQAAAAAAAAAAQAAAAAAYxQAAHVuaXZlcnNhbC9wbGF5ZXIueG1sUEsBAgAAFAACAAgAoQEuS7GHx1+TCgAAF1oAACkAAAAAAAAAAQAAAAAAgRcAAHVuaXZlcnNhbC9za2luX2N1c3RvbWl6YXRpb25fc2V0dGluZ3MueG1sUEsBAgAAFAACAAgAowEuSznB3vkmEQAA7RgAABcAAAAAAAAAAAAAAAAAWyIAAHVuaXZlcnNhbC91bml2ZXJzYWwucG5nUEsBAgAAFAACAAgAowEuSxnXUUJVAAAAaQAAABsAAAAAAAAAAQAAAAAAtjMAAHVuaXZlcnNhbC91bml2ZXJzYWwucG5nLnhtbFBLBQYAAAAACwALAEkDAABENAAAAAA="/>
  <p:tag name="ISPRING_OUTPUT_FOLDER" val="C:\Users\Danny\Dropbox\Website\m10h\m10hch5"/>
  <p:tag name="ISPRING_PRESENTATION_TITLE" val="Section 5.1 Solving Rational Functions"/>
  <p:tag name="ISPRING_RESOURCE_PATHS_HASH_PRESENTER" val="f32f9650b8b584424bff25d73a181fe39ed2dd8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AB9888-3C52-40AB-9906-C26A7FEEFC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C4C0F3-A13F-4226-AF0D-B3FE04CB0398}">
  <ds:schemaRefs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d00fb86e-a52e-4f2f-9300-62c8872f870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0AC1998-22A8-4C22-A6CB-2B0C30BA37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248</TotalTime>
  <Words>636</Words>
  <Application>Microsoft Office PowerPoint</Application>
  <PresentationFormat>Widescreen</PresentationFormat>
  <Paragraphs>70</Paragraphs>
  <Slides>21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Century Schoolbook</vt:lpstr>
      <vt:lpstr>Gill Sans MT</vt:lpstr>
      <vt:lpstr>Wingdings</vt:lpstr>
      <vt:lpstr>Wingdings 2</vt:lpstr>
      <vt:lpstr>Oriel</vt:lpstr>
      <vt:lpstr>Equation</vt:lpstr>
      <vt:lpstr>MathType 6.0 Equation</vt:lpstr>
      <vt:lpstr>Section 5.2  Solving Rational Expressions</vt:lpstr>
      <vt:lpstr>Solving Rational Expressions:</vt:lpstr>
      <vt:lpstr>Steps to Solving Rational Equations</vt:lpstr>
      <vt:lpstr>PowerPoint Presentation</vt:lpstr>
      <vt:lpstr>PowerPoint Presentation</vt:lpstr>
      <vt:lpstr>PowerPoint Presentation</vt:lpstr>
      <vt:lpstr>PowerPoint Presentation</vt:lpstr>
      <vt:lpstr>II) Equations with Extraneous Solutions ,  No Solutions, AND INFINITE Solutions!!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5.1 Solving Rational Functions</dc:title>
  <dc:creator>Danny Young</dc:creator>
  <cp:lastModifiedBy>Danny Young</cp:lastModifiedBy>
  <cp:revision>20</cp:revision>
  <dcterms:created xsi:type="dcterms:W3CDTF">2012-01-25T04:58:54Z</dcterms:created>
  <dcterms:modified xsi:type="dcterms:W3CDTF">2025-03-28T23:37:02Z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